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5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3.5.2015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3.5.2015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3.5.2015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3.5.2015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3.5.2015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3.5.2015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3.5.2015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3.5.2015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3.5.2015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3.5.2015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A2481B-5154-415F-B752-558547769AA3}" type="datetimeFigureOut">
              <a:rPr lang="cs-CZ" smtClean="0"/>
              <a:pPr/>
              <a:t>3.5.2015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A2481B-5154-415F-B752-558547769AA3}" type="datetimeFigureOut">
              <a:rPr lang="cs-CZ" smtClean="0"/>
              <a:pPr/>
              <a:t>3.5.2015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264769-77EF-4CD0-90DE-F7D7F2D423C4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aoblený obdélník 3"/>
          <p:cNvSpPr/>
          <p:nvPr/>
        </p:nvSpPr>
        <p:spPr>
          <a:xfrm>
            <a:off x="1000100" y="4429132"/>
            <a:ext cx="6929486" cy="221457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                                           </a:t>
            </a:r>
            <a:r>
              <a:rPr lang="sk-SK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Z HUDOBNEJ NÁUKY?</a:t>
            </a:r>
            <a:endParaRPr lang="sk-SK" dirty="0"/>
          </a:p>
        </p:txBody>
      </p:sp>
      <p:pic>
        <p:nvPicPr>
          <p:cNvPr id="5" name="Obrázek 4" descr="index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7290" y="4429132"/>
            <a:ext cx="1924948" cy="20764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Ktoré tvrdenie nie je/ je správne?</a:t>
            </a:r>
            <a:endParaRPr lang="sk-SK" dirty="0"/>
          </a:p>
        </p:txBody>
      </p:sp>
      <p:sp>
        <p:nvSpPr>
          <p:cNvPr id="9" name="Zaoblený obdélník 8"/>
          <p:cNvSpPr/>
          <p:nvPr/>
        </p:nvSpPr>
        <p:spPr>
          <a:xfrm>
            <a:off x="2143108" y="4000504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A:</a:t>
            </a:r>
            <a:endParaRPr lang="sk-SK" dirty="0"/>
          </a:p>
        </p:txBody>
      </p:sp>
      <p:sp>
        <p:nvSpPr>
          <p:cNvPr id="11" name="Zaoblený obdélník 10"/>
          <p:cNvSpPr/>
          <p:nvPr/>
        </p:nvSpPr>
        <p:spPr>
          <a:xfrm>
            <a:off x="2143108" y="4857760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B:</a:t>
            </a:r>
            <a:endParaRPr lang="sk-SK" dirty="0"/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 smtClean="0"/>
              <a:t>4</a:t>
            </a:r>
            <a:endParaRPr lang="sk-SK" sz="4000" dirty="0"/>
          </a:p>
        </p:txBody>
      </p:sp>
      <p:sp>
        <p:nvSpPr>
          <p:cNvPr id="14" name="Elipsa 13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CE925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Čo je to:</a:t>
            </a:r>
            <a:endParaRPr lang="sk-SK" dirty="0"/>
          </a:p>
        </p:txBody>
      </p:sp>
      <p:sp>
        <p:nvSpPr>
          <p:cNvPr id="9" name="Zaoblený obdélník 8"/>
          <p:cNvSpPr/>
          <p:nvPr/>
        </p:nvSpPr>
        <p:spPr>
          <a:xfrm>
            <a:off x="2143108" y="4000504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A:</a:t>
            </a:r>
            <a:endParaRPr lang="sk-SK" dirty="0"/>
          </a:p>
        </p:txBody>
      </p:sp>
      <p:sp>
        <p:nvSpPr>
          <p:cNvPr id="11" name="Zaoblený obdélník 10"/>
          <p:cNvSpPr/>
          <p:nvPr/>
        </p:nvSpPr>
        <p:spPr>
          <a:xfrm>
            <a:off x="2143108" y="4857760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B:</a:t>
            </a:r>
            <a:endParaRPr lang="sk-SK" dirty="0"/>
          </a:p>
        </p:txBody>
      </p:sp>
      <p:sp>
        <p:nvSpPr>
          <p:cNvPr id="12" name="Zaoblený obdélník 11"/>
          <p:cNvSpPr/>
          <p:nvPr/>
        </p:nvSpPr>
        <p:spPr>
          <a:xfrm>
            <a:off x="2143108" y="5715016"/>
            <a:ext cx="6500858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C:</a:t>
            </a:r>
            <a:endParaRPr lang="sk-SK" dirty="0"/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 smtClean="0"/>
              <a:t>5</a:t>
            </a:r>
            <a:endParaRPr lang="sk-SK" sz="4000" dirty="0"/>
          </a:p>
        </p:txBody>
      </p:sp>
      <p:sp>
        <p:nvSpPr>
          <p:cNvPr id="14" name="Elipsa 13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>
                                      <p:cBhvr>
                                        <p:cTn id="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CE925"/>
                                      </p:to>
                                    </p:animClr>
                                    <p:set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Čo ste počuli vo zvukovej ukážke?</a:t>
            </a:r>
            <a:endParaRPr lang="sk-SK" dirty="0"/>
          </a:p>
        </p:txBody>
      </p:sp>
      <p:sp>
        <p:nvSpPr>
          <p:cNvPr id="9" name="Zaoblený obdélník 8"/>
          <p:cNvSpPr/>
          <p:nvPr/>
        </p:nvSpPr>
        <p:spPr>
          <a:xfrm>
            <a:off x="2143108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A:</a:t>
            </a:r>
            <a:endParaRPr lang="sk-SK" dirty="0"/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 smtClean="0"/>
              <a:t>5</a:t>
            </a:r>
            <a:endParaRPr lang="sk-SK" sz="4000" dirty="0"/>
          </a:p>
        </p:txBody>
      </p:sp>
      <p:sp>
        <p:nvSpPr>
          <p:cNvPr id="10" name="Zaoblený obdélník 9"/>
          <p:cNvSpPr/>
          <p:nvPr/>
        </p:nvSpPr>
        <p:spPr>
          <a:xfrm>
            <a:off x="5500694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B:</a:t>
            </a:r>
            <a:endParaRPr lang="sk-SK" dirty="0"/>
          </a:p>
        </p:txBody>
      </p:sp>
      <p:sp>
        <p:nvSpPr>
          <p:cNvPr id="15" name="Zaoblený obdélník 14"/>
          <p:cNvSpPr/>
          <p:nvPr/>
        </p:nvSpPr>
        <p:spPr>
          <a:xfrm>
            <a:off x="2143108" y="507207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C:</a:t>
            </a:r>
            <a:endParaRPr lang="sk-SK" dirty="0"/>
          </a:p>
        </p:txBody>
      </p:sp>
      <p:sp>
        <p:nvSpPr>
          <p:cNvPr id="16" name="Zaoblený obdélník 15"/>
          <p:cNvSpPr/>
          <p:nvPr/>
        </p:nvSpPr>
        <p:spPr>
          <a:xfrm>
            <a:off x="5500694" y="507207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D:</a:t>
            </a:r>
            <a:endParaRPr lang="sk-SK" dirty="0"/>
          </a:p>
        </p:txBody>
      </p:sp>
      <p:sp>
        <p:nvSpPr>
          <p:cNvPr id="17" name="Elipsa 16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/>
          </a:p>
        </p:txBody>
      </p:sp>
      <p:sp>
        <p:nvSpPr>
          <p:cNvPr id="4" name="Zaoblený obdélník 3"/>
          <p:cNvSpPr/>
          <p:nvPr/>
        </p:nvSpPr>
        <p:spPr>
          <a:xfrm>
            <a:off x="500034" y="2928934"/>
            <a:ext cx="8215370" cy="928694"/>
          </a:xfrm>
          <a:prstGeom prst="roundRect">
            <a:avLst/>
          </a:prstGeom>
          <a:ln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dirty="0" smtClean="0"/>
              <a:t>Priraď k písmenkám čísla. Čo k čomu patrí?</a:t>
            </a:r>
            <a:endParaRPr lang="sk-SK" dirty="0"/>
          </a:p>
        </p:txBody>
      </p:sp>
      <p:sp>
        <p:nvSpPr>
          <p:cNvPr id="9" name="Zaoblený obdélník 8"/>
          <p:cNvSpPr/>
          <p:nvPr/>
        </p:nvSpPr>
        <p:spPr>
          <a:xfrm>
            <a:off x="2143108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A:</a:t>
            </a:r>
            <a:endParaRPr lang="sk-SK" dirty="0"/>
          </a:p>
        </p:txBody>
      </p:sp>
      <p:sp>
        <p:nvSpPr>
          <p:cNvPr id="13" name="Zaoblený obdélník 12"/>
          <p:cNvSpPr/>
          <p:nvPr/>
        </p:nvSpPr>
        <p:spPr>
          <a:xfrm>
            <a:off x="571472" y="4000504"/>
            <a:ext cx="1428760" cy="1143008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k-SK" sz="4000" dirty="0" smtClean="0"/>
              <a:t>20</a:t>
            </a:r>
            <a:endParaRPr lang="sk-SK" sz="4000" dirty="0"/>
          </a:p>
        </p:txBody>
      </p:sp>
      <p:sp>
        <p:nvSpPr>
          <p:cNvPr id="10" name="Zaoblený obdélník 9"/>
          <p:cNvSpPr/>
          <p:nvPr/>
        </p:nvSpPr>
        <p:spPr>
          <a:xfrm>
            <a:off x="5500694" y="400050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1</a:t>
            </a:r>
            <a:r>
              <a:rPr lang="sk-SK" dirty="0" smtClean="0"/>
              <a:t>:</a:t>
            </a:r>
            <a:endParaRPr lang="sk-SK" dirty="0"/>
          </a:p>
        </p:txBody>
      </p:sp>
      <p:sp>
        <p:nvSpPr>
          <p:cNvPr id="15" name="Zaoblený obdélník 14"/>
          <p:cNvSpPr/>
          <p:nvPr/>
        </p:nvSpPr>
        <p:spPr>
          <a:xfrm>
            <a:off x="2143108" y="507207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B</a:t>
            </a:r>
            <a:r>
              <a:rPr lang="sk-SK" dirty="0" smtClean="0"/>
              <a:t>:</a:t>
            </a:r>
            <a:endParaRPr lang="sk-SK" dirty="0"/>
          </a:p>
        </p:txBody>
      </p:sp>
      <p:sp>
        <p:nvSpPr>
          <p:cNvPr id="16" name="Zaoblený obdélník 15"/>
          <p:cNvSpPr/>
          <p:nvPr/>
        </p:nvSpPr>
        <p:spPr>
          <a:xfrm>
            <a:off x="5500694" y="5072074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2</a:t>
            </a:r>
            <a:r>
              <a:rPr lang="sk-SK" dirty="0" smtClean="0"/>
              <a:t>:</a:t>
            </a:r>
            <a:endParaRPr lang="sk-SK" dirty="0"/>
          </a:p>
        </p:txBody>
      </p:sp>
      <p:sp>
        <p:nvSpPr>
          <p:cNvPr id="17" name="Elipsa 16"/>
          <p:cNvSpPr/>
          <p:nvPr/>
        </p:nvSpPr>
        <p:spPr>
          <a:xfrm>
            <a:off x="857224" y="4214818"/>
            <a:ext cx="857256" cy="78581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k-SK"/>
          </a:p>
        </p:txBody>
      </p:sp>
      <p:sp>
        <p:nvSpPr>
          <p:cNvPr id="11" name="Zaoblený obdélník 10"/>
          <p:cNvSpPr/>
          <p:nvPr/>
        </p:nvSpPr>
        <p:spPr>
          <a:xfrm>
            <a:off x="2143108" y="6000768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C:</a:t>
            </a:r>
            <a:endParaRPr lang="sk-SK" dirty="0"/>
          </a:p>
        </p:txBody>
      </p:sp>
      <p:sp>
        <p:nvSpPr>
          <p:cNvPr id="12" name="Zaoblený obdélník 11"/>
          <p:cNvSpPr/>
          <p:nvPr/>
        </p:nvSpPr>
        <p:spPr>
          <a:xfrm>
            <a:off x="5500694" y="6000768"/>
            <a:ext cx="3000396" cy="642942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k-SK" dirty="0" smtClean="0"/>
              <a:t>3</a:t>
            </a:r>
            <a:r>
              <a:rPr lang="sk-SK" dirty="0" smtClean="0"/>
              <a:t>:</a:t>
            </a:r>
            <a:endParaRPr lang="sk-SK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68</Words>
  <PresentationFormat>Předvádění na obrazovce (4:3)</PresentationFormat>
  <Paragraphs>24</Paragraphs>
  <Slides>5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5</vt:i4>
      </vt:variant>
    </vt:vector>
  </HeadingPairs>
  <TitlesOfParts>
    <vt:vector size="6" baseType="lpstr">
      <vt:lpstr>Motiv sady Office</vt:lpstr>
      <vt:lpstr>Snímek 1</vt:lpstr>
      <vt:lpstr>Snímek 2</vt:lpstr>
      <vt:lpstr>Snímek 3</vt:lpstr>
      <vt:lpstr>Snímek 4</vt:lpstr>
      <vt:lpstr>Snímek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Admin</dc:creator>
  <cp:lastModifiedBy>Admin</cp:lastModifiedBy>
  <cp:revision>11</cp:revision>
  <dcterms:created xsi:type="dcterms:W3CDTF">2015-05-03T14:53:01Z</dcterms:created>
  <dcterms:modified xsi:type="dcterms:W3CDTF">2015-05-03T16:15:03Z</dcterms:modified>
</cp:coreProperties>
</file>