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5.5.2015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5.5.2015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5.5.2015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5.5.2015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5.5.2015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5.5.2015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5.5.2015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5.5.2015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5.5.2015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5.5.2015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5.5.2015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5.5.2015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dmin\Desktop\ZU&#352;\2%20Minute%20Countdown%20Timer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2 Minute Countdown Timer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57158" y="5072074"/>
            <a:ext cx="2802439" cy="1576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PresentationFormat>Předvádění na obrazovce (4:3)</PresentationFormat>
  <Paragraphs>0</Paragraphs>
  <Slides>2</Slides>
  <Notes>0</Notes>
  <HiddenSlides>0</HiddenSlides>
  <MMClips>1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3" baseType="lpstr">
      <vt:lpstr>Motiv sady Office</vt:lpstr>
      <vt:lpstr>Snímek 1</vt:lpstr>
      <vt:lpstr>Snímek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Admin</dc:creator>
  <cp:lastModifiedBy>Admin</cp:lastModifiedBy>
  <cp:revision>2</cp:revision>
  <dcterms:created xsi:type="dcterms:W3CDTF">2015-05-05T11:28:56Z</dcterms:created>
  <dcterms:modified xsi:type="dcterms:W3CDTF">2015-05-05T11:38:54Z</dcterms:modified>
</cp:coreProperties>
</file>