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89" r:id="rId4"/>
    <p:sldId id="288" r:id="rId5"/>
    <p:sldId id="274" r:id="rId6"/>
    <p:sldId id="290" r:id="rId7"/>
    <p:sldId id="291" r:id="rId8"/>
    <p:sldId id="292" r:id="rId9"/>
    <p:sldId id="293" r:id="rId10"/>
    <p:sldId id="287" r:id="rId11"/>
    <p:sldId id="286" r:id="rId12"/>
    <p:sldId id="294" r:id="rId1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14kC-sEH0I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ZS\HV\HV%205-9%20ZS\hv%205\prezentacie\uk&#225;&#382;ky\Flight%20of%20the%20Bumblebee%20Animated%20in%20Color.mp3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14kC-sEH0I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ZS\HV\HV%205-9%20ZS\hv%205\prezentacie\uk&#225;&#382;ky\Flight%20of%20the%20Bumblebee%20Animated%20in%20Color%20(1).mp4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gGeCopABBg" TargetMode="External"/><Relationship Id="rId2" Type="http://schemas.openxmlformats.org/officeDocument/2006/relationships/hyperlink" Target="https://www.youtube.com/watch?v=59QXMCsx_5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bGYYDELzKTY&amp;list=RDbGYYDELzKTY&amp;start_radio=1" TargetMode="External"/><Relationship Id="rId5" Type="http://schemas.openxmlformats.org/officeDocument/2006/relationships/hyperlink" Target="https://www.youtube.com/watch?v=7vxZIoLBP0E&amp;list=RD7vxZIoLBP0E&amp;start_radio=1" TargetMode="External"/><Relationship Id="rId4" Type="http://schemas.openxmlformats.org/officeDocument/2006/relationships/hyperlink" Target="https://www.youtube.com/watch?v=xZO5KTJTwhE&amp;list=RDxZO5KTJTwhE&amp;start_radio=1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4BT4JlW0w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l1X_jSXDro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ZS\HV\HV%205-9%20ZS\hv%205\prezentacie\uk&#225;&#382;ky\Flight%20of%20the%20Bumblebee%20%5bRimsky-Korsakov%5d%20-%20Treble%20Clef%20Boomwhacker%20Play%20Along.mp4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-QcPAQuLyo&amp;list=RDG-QcPAQuLyo&amp;start_radio=1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ZS\HV\HV%205-9%20ZS\hv%205\prezentacie\uk&#225;&#382;ky\SECRET%20GARDEN%20-%20Butterfly.mp4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581400" y="1600200"/>
            <a:ext cx="7772400" cy="1470025"/>
          </a:xfrm>
        </p:spPr>
        <p:txBody>
          <a:bodyPr>
            <a:normAutofit/>
          </a:bodyPr>
          <a:lstStyle/>
          <a:p>
            <a:r>
              <a:rPr lang="sk-SK" sz="6000" b="1" dirty="0" smtClean="0"/>
              <a:t> </a:t>
            </a:r>
            <a:endParaRPr lang="sk-SK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4000" cy="79216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sk-SK" dirty="0" smtClean="0"/>
              <a:t>Hudobná hádanka</a:t>
            </a:r>
            <a:endParaRPr lang="sk-SK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381000" y="1295400"/>
            <a:ext cx="8305800" cy="1600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/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sk-SK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Uhádnite, čo v tejto piesni hudobne zobrazil skladateľ </a:t>
            </a:r>
            <a:r>
              <a:rPr kumimoji="0" lang="sk-SK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Nikolaj</a:t>
            </a:r>
            <a:r>
              <a:rPr kumimoji="0" lang="sk-SK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sk-SK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Rimskij</a:t>
            </a:r>
            <a:r>
              <a:rPr lang="sk-SK" sz="3200" dirty="0" smtClean="0"/>
              <a:t>-</a:t>
            </a:r>
            <a:r>
              <a:rPr kumimoji="0" lang="sk-SK" sz="32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Korsakov</a:t>
            </a:r>
            <a:r>
              <a:rPr kumimoji="0" lang="sk-SK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>
                <a:hlinkClick r:id="rId3"/>
              </a:rPr>
              <a:t>https://www.youtube.com/watch?v=X14kC-sEH0I</a:t>
            </a:r>
            <a:endParaRPr lang="sk-SK" sz="3200" dirty="0" smtClean="0">
              <a:solidFill>
                <a:srgbClr val="FF000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Flight of the Bumblebee Animated in Color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943600" y="228600"/>
            <a:ext cx="863600" cy="86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4000" cy="79216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sk-SK" dirty="0" smtClean="0"/>
              <a:t>Overme si to:</a:t>
            </a:r>
            <a:endParaRPr lang="sk-SK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381000" y="1295400"/>
            <a:ext cx="8305800" cy="533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>
                <a:hlinkClick r:id="rId3"/>
              </a:rPr>
              <a:t>https://www.youtube.com/watch?v=X14kC-sEH0I</a:t>
            </a: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Flight of the Bumblebee Animated in Color (1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676400" y="14478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sk-SK" sz="2400" dirty="0" smtClean="0"/>
              <a:t>V akých iných verziách si túto skladbu ešte môžeme vypočuť?</a:t>
            </a:r>
            <a:endParaRPr lang="sk-SK" sz="2400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381000" y="1295400"/>
            <a:ext cx="4343400" cy="5181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lvl="0" indent="-342900" algn="just">
              <a:spcBef>
                <a:spcPct val="20000"/>
              </a:spcBef>
              <a:defRPr/>
            </a:pPr>
            <a:r>
              <a:rPr lang="sk-SK" sz="3200" dirty="0" smtClean="0"/>
              <a:t>Pozrite si videá:</a:t>
            </a: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>
              <a:solidFill>
                <a:srgbClr val="FF000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>
                <a:solidFill>
                  <a:srgbClr val="FF0000"/>
                </a:solidFill>
                <a:hlinkClick r:id="rId2"/>
              </a:rPr>
              <a:t>https://www.youtube.com/watch?v=59QXMCsx_5E</a:t>
            </a:r>
            <a:endParaRPr lang="sk-SK" sz="3200" dirty="0" smtClean="0">
              <a:solidFill>
                <a:srgbClr val="FF000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>
              <a:solidFill>
                <a:srgbClr val="FF000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>
                <a:solidFill>
                  <a:srgbClr val="FF0000"/>
                </a:solidFill>
                <a:hlinkClick r:id="rId3"/>
              </a:rPr>
              <a:t>https://www.youtube.com/watch?v=ugGeCopABBg</a:t>
            </a:r>
            <a:endParaRPr lang="sk-SK" sz="3200" dirty="0" smtClean="0">
              <a:solidFill>
                <a:srgbClr val="FF000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>
              <a:solidFill>
                <a:srgbClr val="FF000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>
                <a:solidFill>
                  <a:srgbClr val="FF0000"/>
                </a:solidFill>
                <a:hlinkClick r:id="rId4"/>
              </a:rPr>
              <a:t>https://www.youtube.com/watch?v=xZO5KTJTwhE&amp;list=RDxZO5KTJTwhE&amp;start_radio=1</a:t>
            </a:r>
            <a:endParaRPr lang="sk-SK" sz="3200" dirty="0" smtClean="0">
              <a:solidFill>
                <a:srgbClr val="FF000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>
              <a:solidFill>
                <a:srgbClr val="FF000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>
                <a:solidFill>
                  <a:srgbClr val="FF0000"/>
                </a:solidFill>
                <a:hlinkClick r:id="rId5"/>
              </a:rPr>
              <a:t>https://www.youtube.com/watch?v=7vxZIoLBP0E&amp;list=RD7vxZIoLBP0E&amp;start_radio=1</a:t>
            </a:r>
            <a:endParaRPr lang="sk-SK" sz="3200" dirty="0" smtClean="0">
              <a:solidFill>
                <a:srgbClr val="FF000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>
              <a:solidFill>
                <a:srgbClr val="FF000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>
                <a:solidFill>
                  <a:srgbClr val="FF0000"/>
                </a:solidFill>
                <a:hlinkClick r:id="rId6"/>
              </a:rPr>
              <a:t>https://www.youtube.com/watch?v=bGYYDELzKTY&amp;list=RDbGYYDELzKTY&amp;start_radio=1</a:t>
            </a:r>
            <a:endParaRPr lang="sk-SK" sz="3200" dirty="0" smtClean="0">
              <a:solidFill>
                <a:srgbClr val="FF000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>
              <a:solidFill>
                <a:srgbClr val="FF0000"/>
              </a:solidFill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Zástupný symbol obsahu 2"/>
          <p:cNvSpPr txBox="1">
            <a:spLocks/>
          </p:cNvSpPr>
          <p:nvPr/>
        </p:nvSpPr>
        <p:spPr>
          <a:xfrm>
            <a:off x="5105400" y="1295400"/>
            <a:ext cx="3733800" cy="502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 algn="just">
              <a:spcBef>
                <a:spcPct val="20000"/>
              </a:spcBef>
              <a:defRPr/>
            </a:pPr>
            <a:r>
              <a:rPr lang="sk-SK" sz="3200" dirty="0" smtClean="0"/>
              <a:t>Skladba zaznela v :</a:t>
            </a: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>
              <a:solidFill>
                <a:srgbClr val="FF0000"/>
              </a:solidFill>
            </a:endParaRPr>
          </a:p>
          <a:p>
            <a:pPr marL="342900" indent="-342900" algn="ctr">
              <a:lnSpc>
                <a:spcPct val="200000"/>
              </a:lnSpc>
              <a:spcBef>
                <a:spcPct val="20000"/>
              </a:spcBef>
              <a:defRPr/>
            </a:pPr>
            <a:r>
              <a:rPr lang="sk-SK" sz="3200" dirty="0" smtClean="0"/>
              <a:t>metalovej verzii</a:t>
            </a:r>
          </a:p>
          <a:p>
            <a:pPr marL="342900" lvl="0" indent="-342900" algn="ctr">
              <a:lnSpc>
                <a:spcPct val="200000"/>
              </a:lnSpc>
              <a:spcBef>
                <a:spcPct val="20000"/>
              </a:spcBef>
              <a:defRPr/>
            </a:pPr>
            <a:r>
              <a:rPr lang="sk-SK" sz="3200" dirty="0" smtClean="0"/>
              <a:t>o</a:t>
            </a:r>
            <a:r>
              <a:rPr lang="sk-SK" sz="3200" noProof="0" dirty="0" err="1" smtClean="0"/>
              <a:t>rchestrálnej</a:t>
            </a:r>
            <a:r>
              <a:rPr lang="sk-SK" sz="3200" noProof="0" dirty="0" smtClean="0"/>
              <a:t> verzii</a:t>
            </a:r>
          </a:p>
          <a:p>
            <a:pPr marL="342900" indent="-342900" algn="ctr">
              <a:lnSpc>
                <a:spcPct val="200000"/>
              </a:lnSpc>
              <a:spcBef>
                <a:spcPct val="20000"/>
              </a:spcBef>
              <a:defRPr/>
            </a:pPr>
            <a:r>
              <a:rPr lang="sk-SK" sz="3200" dirty="0" smtClean="0"/>
              <a:t>ľudovej verzii</a:t>
            </a:r>
          </a:p>
          <a:p>
            <a:pPr marL="342900" indent="-342900" algn="ctr">
              <a:lnSpc>
                <a:spcPct val="200000"/>
              </a:lnSpc>
              <a:spcBef>
                <a:spcPct val="20000"/>
              </a:spcBef>
              <a:defRPr/>
            </a:pPr>
            <a:r>
              <a:rPr lang="sk-SK" sz="3200" dirty="0" smtClean="0"/>
              <a:t>populárnej (</a:t>
            </a:r>
            <a:r>
              <a:rPr lang="sk-SK" sz="3200" dirty="0" err="1" smtClean="0"/>
              <a:t>techno</a:t>
            </a:r>
            <a:r>
              <a:rPr lang="sk-SK" sz="3200" dirty="0" smtClean="0"/>
              <a:t>) verzii</a:t>
            </a:r>
          </a:p>
          <a:p>
            <a:pPr marL="342900" lvl="0" indent="-342900" algn="ctr">
              <a:lnSpc>
                <a:spcPct val="200000"/>
              </a:lnSpc>
              <a:spcBef>
                <a:spcPct val="20000"/>
              </a:spcBef>
              <a:defRPr/>
            </a:pPr>
            <a:r>
              <a:rPr lang="sk-SK" sz="3200" dirty="0" smtClean="0"/>
              <a:t>dychovej verzii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0" y="0"/>
            <a:ext cx="3581400" cy="1143000"/>
          </a:xfrm>
          <a:noFill/>
        </p:spPr>
        <p:txBody>
          <a:bodyPr>
            <a:normAutofit/>
          </a:bodyPr>
          <a:lstStyle/>
          <a:p>
            <a:pPr algn="l"/>
            <a:r>
              <a:rPr lang="sk-SK" dirty="0" smtClean="0"/>
              <a:t>Hudobné štýly</a:t>
            </a:r>
            <a:endParaRPr lang="sk-SK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152400" y="1143000"/>
            <a:ext cx="8610600" cy="5562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sk-SK" sz="3200" dirty="0" smtClean="0"/>
              <a:t>Hudba je veľmi pestrá. Každý z nás má vlastný hudobný vkus, preferuje iný hudobný štýl a žáner.</a:t>
            </a:r>
          </a:p>
          <a:p>
            <a:pPr algn="just"/>
            <a:r>
              <a:rPr lang="sk-SK" sz="3200" dirty="0" smtClean="0"/>
              <a:t>Štýl je spôsob myslenia, vyjadrovania alebo konania.</a:t>
            </a:r>
          </a:p>
          <a:p>
            <a:pPr algn="just"/>
            <a:r>
              <a:rPr lang="sk-SK" sz="3200" dirty="0" smtClean="0"/>
              <a:t>Hudobný štýl je spôsob hudobného vyjadrovania.</a:t>
            </a:r>
          </a:p>
          <a:p>
            <a:pPr algn="just"/>
            <a:r>
              <a:rPr lang="sk-SK" sz="3200" dirty="0" smtClean="0"/>
              <a:t>V dnešnej dobe zjednodušene poznáme 3 základné hudobné štýly:</a:t>
            </a:r>
          </a:p>
          <a:p>
            <a:pPr marL="514350" indent="-514350" algn="just">
              <a:buAutoNum type="arabicPeriod"/>
            </a:pPr>
            <a:r>
              <a:rPr lang="sk-SK" sz="3200" dirty="0" smtClean="0"/>
              <a:t>...............................</a:t>
            </a:r>
          </a:p>
          <a:p>
            <a:pPr marL="514350" indent="-514350" algn="just">
              <a:buAutoNum type="arabicPeriod"/>
            </a:pPr>
            <a:r>
              <a:rPr lang="sk-SK" sz="3200" dirty="0" smtClean="0"/>
              <a:t>...............................</a:t>
            </a:r>
          </a:p>
          <a:p>
            <a:pPr marL="514350" indent="-514350" algn="just">
              <a:buAutoNum type="arabicPeriod"/>
            </a:pPr>
            <a:r>
              <a:rPr lang="sk-SK" sz="3200" dirty="0" smtClean="0"/>
              <a:t>...............................</a:t>
            </a:r>
          </a:p>
          <a:p>
            <a:pPr algn="just"/>
            <a:endParaRPr lang="sk-SK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Obrázok 5" descr="a52fe26c-1b5b-4d38-80a8-65533a5f01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4114800"/>
            <a:ext cx="354330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0"/>
            <a:ext cx="7239000" cy="1143000"/>
          </a:xfrm>
          <a:noFill/>
        </p:spPr>
        <p:txBody>
          <a:bodyPr>
            <a:normAutofit/>
          </a:bodyPr>
          <a:lstStyle/>
          <a:p>
            <a:pPr algn="l"/>
            <a:r>
              <a:rPr lang="sk-SK" dirty="0" smtClean="0"/>
              <a:t>Kam by ste zaradili túto verziu?</a:t>
            </a:r>
            <a:endParaRPr lang="sk-SK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152400" y="1143000"/>
            <a:ext cx="8610600" cy="1981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algn="just"/>
            <a:r>
              <a:rPr lang="sk-SK" sz="3200" dirty="0" smtClean="0">
                <a:hlinkClick r:id="rId2"/>
              </a:rPr>
              <a:t>https://www.youtube.com/watch?v=m4BT4JlW0wU</a:t>
            </a:r>
            <a:endParaRPr lang="sk-SK" sz="3200" dirty="0" smtClean="0"/>
          </a:p>
          <a:p>
            <a:pPr algn="just"/>
            <a:endParaRPr lang="sk-SK" sz="3200" dirty="0" smtClean="0"/>
          </a:p>
          <a:p>
            <a:pPr algn="just"/>
            <a:r>
              <a:rPr lang="sk-SK" sz="3200" dirty="0" smtClean="0"/>
              <a:t>Dá sa to i takto </a:t>
            </a:r>
            <a:r>
              <a:rPr lang="sk-SK" sz="3200" dirty="0" smtClean="0">
                <a:sym typeface="Wingdings" pitchFamily="2" charset="2"/>
              </a:rPr>
              <a:t></a:t>
            </a:r>
            <a:endParaRPr lang="sk-SK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0"/>
            <a:ext cx="7239000" cy="1143000"/>
          </a:xfrm>
          <a:noFill/>
        </p:spPr>
        <p:txBody>
          <a:bodyPr>
            <a:normAutofit/>
          </a:bodyPr>
          <a:lstStyle/>
          <a:p>
            <a:pPr algn="r"/>
            <a:r>
              <a:rPr lang="sk-SK" dirty="0" smtClean="0"/>
              <a:t>I takto </a:t>
            </a:r>
            <a:r>
              <a:rPr lang="sk-SK" dirty="0" smtClean="0">
                <a:sym typeface="Wingdings" pitchFamily="2" charset="2"/>
              </a:rPr>
              <a:t></a:t>
            </a:r>
            <a:endParaRPr lang="sk-SK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152400" y="838200"/>
            <a:ext cx="8610600" cy="5791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2000" dirty="0" smtClean="0">
                <a:solidFill>
                  <a:srgbClr val="FF0000"/>
                </a:solidFill>
                <a:hlinkClick r:id="rId3"/>
              </a:rPr>
              <a:t>https://www.youtube.com/watch?v=dl1X_jSXDro</a:t>
            </a:r>
            <a:endParaRPr lang="sk-SK" sz="2000" dirty="0" smtClean="0">
              <a:solidFill>
                <a:srgbClr val="FF0000"/>
              </a:solidFill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Flight of the Bumblebee [Rimsky-Korsakov] - Treble Clef Boomwhacker Play Along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8200" y="1219200"/>
            <a:ext cx="6934200" cy="5200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1143000"/>
          </a:xfrm>
          <a:noFill/>
        </p:spPr>
        <p:txBody>
          <a:bodyPr>
            <a:normAutofit/>
          </a:bodyPr>
          <a:lstStyle/>
          <a:p>
            <a:pPr algn="r"/>
            <a:r>
              <a:rPr lang="sk-SK" dirty="0" smtClean="0"/>
              <a:t>rytmizujte:</a:t>
            </a:r>
            <a:endParaRPr lang="sk-SK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152400" y="1143000"/>
            <a:ext cx="8686800" cy="5181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sk-SK" sz="4400" dirty="0" smtClean="0"/>
              <a:t>🎶    </a:t>
            </a:r>
            <a:r>
              <a:rPr lang="sk-SK" sz="3600" dirty="0" smtClean="0"/>
              <a:t>Skús napísať názvy kvetov v notách 4/4</a:t>
            </a:r>
          </a:p>
          <a:p>
            <a:pPr algn="just"/>
            <a:endParaRPr lang="sk-SK" sz="3600" dirty="0" smtClean="0"/>
          </a:p>
          <a:p>
            <a:pPr algn="just"/>
            <a:r>
              <a:rPr lang="sk-SK" sz="3600" dirty="0" smtClean="0"/>
              <a:t>               -------------------                ------------------</a:t>
            </a:r>
          </a:p>
          <a:p>
            <a:pPr algn="just"/>
            <a:endParaRPr lang="sk-SK" sz="3600" dirty="0" smtClean="0"/>
          </a:p>
          <a:p>
            <a:pPr algn="just"/>
            <a:endParaRPr lang="sk-SK" sz="3600" dirty="0" smtClean="0"/>
          </a:p>
          <a:p>
            <a:pPr algn="just"/>
            <a:endParaRPr lang="sk-SK" sz="3600" dirty="0" smtClean="0"/>
          </a:p>
          <a:p>
            <a:pPr algn="just"/>
            <a:r>
              <a:rPr lang="sk-SK" sz="3600" dirty="0" smtClean="0"/>
              <a:t>               ------------------                  -----------------                 </a:t>
            </a:r>
          </a:p>
          <a:p>
            <a:pPr algn="just"/>
            <a:endParaRPr lang="sk-SK" sz="4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800"/>
            <a:ext cx="1219200" cy="223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981200"/>
            <a:ext cx="1478047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114800"/>
            <a:ext cx="1267324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3733800"/>
            <a:ext cx="14668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1143000"/>
          </a:xfrm>
          <a:noFill/>
        </p:spPr>
        <p:txBody>
          <a:bodyPr>
            <a:normAutofit/>
          </a:bodyPr>
          <a:lstStyle/>
          <a:p>
            <a:pPr algn="r"/>
            <a:r>
              <a:rPr lang="sk-SK" dirty="0" smtClean="0"/>
              <a:t>rytmizujte:</a:t>
            </a:r>
            <a:endParaRPr lang="sk-SK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152400" y="1143000"/>
            <a:ext cx="8686800" cy="5181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sk-SK" sz="4400" dirty="0" smtClean="0"/>
              <a:t>🎶    </a:t>
            </a:r>
            <a:r>
              <a:rPr lang="sk-SK" sz="3600" dirty="0" smtClean="0"/>
              <a:t>Skús napísať názvy kvetov v notách 3/4</a:t>
            </a:r>
          </a:p>
          <a:p>
            <a:pPr algn="just"/>
            <a:endParaRPr lang="sk-SK" sz="3600" dirty="0" smtClean="0"/>
          </a:p>
          <a:p>
            <a:pPr algn="just"/>
            <a:r>
              <a:rPr lang="sk-SK" sz="3600" dirty="0" smtClean="0"/>
              <a:t>               -------------------                ------------------</a:t>
            </a:r>
          </a:p>
          <a:p>
            <a:pPr algn="just"/>
            <a:endParaRPr lang="sk-SK" sz="3600" dirty="0" smtClean="0"/>
          </a:p>
          <a:p>
            <a:pPr algn="just"/>
            <a:endParaRPr lang="sk-SK" sz="3600" dirty="0" smtClean="0"/>
          </a:p>
          <a:p>
            <a:pPr algn="just"/>
            <a:endParaRPr lang="sk-SK" sz="3600" dirty="0" smtClean="0"/>
          </a:p>
          <a:p>
            <a:pPr algn="just"/>
            <a:r>
              <a:rPr lang="sk-SK" sz="3600" dirty="0" smtClean="0"/>
              <a:t>               ------------------                  -----------------                 </a:t>
            </a:r>
          </a:p>
          <a:p>
            <a:pPr algn="just"/>
            <a:endParaRPr lang="sk-SK" sz="4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1525786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057400"/>
            <a:ext cx="1710853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191000"/>
            <a:ext cx="1967566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4114800"/>
            <a:ext cx="1817307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k-SK" dirty="0" smtClean="0"/>
              <a:t>Pieseň Sedí mucha na stene s. 51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3276600" cy="1143000"/>
          </a:xfrm>
          <a:noFill/>
        </p:spPr>
        <p:txBody>
          <a:bodyPr>
            <a:normAutofit/>
          </a:bodyPr>
          <a:lstStyle/>
          <a:p>
            <a:pPr algn="l"/>
            <a:r>
              <a:rPr lang="sk-SK" dirty="0" smtClean="0"/>
              <a:t>DO ZOŠITA:</a:t>
            </a:r>
            <a:endParaRPr lang="sk-SK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152400" y="1143000"/>
            <a:ext cx="8686800" cy="5486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sk-SK" sz="2800" dirty="0" smtClean="0"/>
              <a:t>🎶    </a:t>
            </a:r>
            <a:r>
              <a:rPr lang="sk-SK" sz="2800" dirty="0" err="1" smtClean="0"/>
              <a:t>Secret</a:t>
            </a:r>
            <a:r>
              <a:rPr lang="sk-SK" sz="2800" dirty="0" smtClean="0"/>
              <a:t> </a:t>
            </a:r>
            <a:r>
              <a:rPr lang="sk-SK" sz="2800" dirty="0" err="1" smtClean="0"/>
              <a:t>Garden</a:t>
            </a:r>
            <a:r>
              <a:rPr lang="sk-SK" sz="2800" dirty="0" smtClean="0"/>
              <a:t>  - </a:t>
            </a:r>
            <a:r>
              <a:rPr lang="sk-SK" sz="2800" dirty="0" err="1" smtClean="0"/>
              <a:t>Papillons</a:t>
            </a:r>
            <a:r>
              <a:rPr lang="sk-SK" sz="2800" dirty="0" smtClean="0"/>
              <a:t> (motýle)</a:t>
            </a:r>
            <a:endParaRPr lang="sk-SK" sz="2800" dirty="0" smtClean="0">
              <a:solidFill>
                <a:srgbClr val="FF0000"/>
              </a:solidFill>
            </a:endParaRPr>
          </a:p>
          <a:p>
            <a:pPr algn="just"/>
            <a:r>
              <a:rPr lang="sk-SK" sz="4400" b="1" dirty="0" smtClean="0"/>
              <a:t>Hudobný štýl </a:t>
            </a:r>
            <a:r>
              <a:rPr lang="sk-SK" sz="4400" dirty="0" smtClean="0"/>
              <a:t>je spôsob hudobného vyjadrovania.</a:t>
            </a:r>
          </a:p>
          <a:p>
            <a:pPr algn="just"/>
            <a:r>
              <a:rPr lang="sk-SK" sz="4400" dirty="0" smtClean="0"/>
              <a:t>Poznáme 3 základné hudobné štýly:</a:t>
            </a:r>
          </a:p>
          <a:p>
            <a:pPr marL="742950" indent="-742950" algn="just">
              <a:buAutoNum type="arabicPeriod"/>
            </a:pPr>
            <a:r>
              <a:rPr lang="sk-SK" sz="4400" dirty="0" smtClean="0"/>
              <a:t>vážna hudba</a:t>
            </a:r>
          </a:p>
          <a:p>
            <a:pPr marL="742950" indent="-742950" algn="just">
              <a:buAutoNum type="arabicPeriod"/>
            </a:pPr>
            <a:r>
              <a:rPr lang="sk-SK" sz="4400" dirty="0" smtClean="0"/>
              <a:t>ľudová hudba</a:t>
            </a:r>
          </a:p>
          <a:p>
            <a:pPr marL="742950" indent="-742950" algn="just">
              <a:buAutoNum type="arabicPeriod"/>
            </a:pPr>
            <a:r>
              <a:rPr lang="sk-SK" sz="4400" dirty="0" smtClean="0"/>
              <a:t>populárna hudba</a:t>
            </a:r>
          </a:p>
          <a:p>
            <a:pPr marL="742950" indent="-742950" algn="just"/>
            <a:endParaRPr lang="sk-SK" sz="4400" dirty="0" smtClean="0"/>
          </a:p>
          <a:p>
            <a:pPr algn="just"/>
            <a:r>
              <a:rPr lang="sk-SK" sz="1600" dirty="0" smtClean="0">
                <a:hlinkClick r:id="rId3"/>
              </a:rPr>
              <a:t>https://www.youtube.com/watch?v=G-QcPAQuLyo&amp;list=RDG-QcPAQuLyo&amp;start_radio=1</a:t>
            </a:r>
            <a:endParaRPr lang="sk-SK" sz="1600" dirty="0" smtClean="0"/>
          </a:p>
          <a:p>
            <a:pPr marL="742950" indent="-742950" algn="just">
              <a:buAutoNum type="arabicPeriod"/>
            </a:pPr>
            <a:endParaRPr lang="sk-SK" sz="4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SECRET GARDEN - Butterfly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105400" y="3657600"/>
            <a:ext cx="3429000" cy="257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15730"/>
            <a:ext cx="6858000" cy="6826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218</Words>
  <Application>Microsoft Office PowerPoint</Application>
  <PresentationFormat>Prezentácia na obrazovke (4:3)</PresentationFormat>
  <Paragraphs>84</Paragraphs>
  <Slides>12</Slides>
  <Notes>0</Notes>
  <HiddenSlides>0</HiddenSlides>
  <MMClips>4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3" baseType="lpstr">
      <vt:lpstr>Motív Office</vt:lpstr>
      <vt:lpstr> </vt:lpstr>
      <vt:lpstr>Hudobná hádanka</vt:lpstr>
      <vt:lpstr>Overme si to:</vt:lpstr>
      <vt:lpstr>V akých iných verziách si túto skladbu ešte môžeme vypočuť?</vt:lpstr>
      <vt:lpstr>Hudobné štýly</vt:lpstr>
      <vt:lpstr>Kam by ste zaradili túto verziu?</vt:lpstr>
      <vt:lpstr>I takto </vt:lpstr>
      <vt:lpstr>rytmizujte:</vt:lpstr>
      <vt:lpstr>rytmizujte:</vt:lpstr>
      <vt:lpstr>Pieseň Sedí mucha na stene s. 51</vt:lpstr>
      <vt:lpstr>DO ZOŠITA:</vt:lpstr>
      <vt:lpstr>Snímka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Veronika Savková</dc:creator>
  <cp:lastModifiedBy>Veronika Savková</cp:lastModifiedBy>
  <cp:revision>64</cp:revision>
  <dcterms:created xsi:type="dcterms:W3CDTF">2025-02-22T18:02:43Z</dcterms:created>
  <dcterms:modified xsi:type="dcterms:W3CDTF">2026-08-03T16:25:57Z</dcterms:modified>
</cp:coreProperties>
</file>