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1" r:id="rId7"/>
    <p:sldId id="265" r:id="rId8"/>
    <p:sldId id="266" r:id="rId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8x2Hd7pPG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81000" y="533400"/>
            <a:ext cx="7772400" cy="1470025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Praveká hudba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sk-SK" dirty="0" smtClean="0">
                <a:solidFill>
                  <a:schemeClr val="bg1">
                    <a:lumMod val="95000"/>
                  </a:schemeClr>
                </a:solidFill>
              </a:rPr>
              <a:t>Hra na pravek</a:t>
            </a:r>
            <a:endParaRPr lang="sk-SK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Zástupný symbol obsahu 4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algn="ctr"/>
            <a:r>
              <a:rPr lang="sk-SK" dirty="0" smtClean="0">
                <a:solidFill>
                  <a:schemeClr val="bg1"/>
                </a:solidFill>
              </a:rPr>
              <a:t>j</a:t>
            </a:r>
            <a:r>
              <a:rPr lang="sk-SK" dirty="0" smtClean="0">
                <a:solidFill>
                  <a:schemeClr val="bg1"/>
                </a:solidFill>
              </a:rPr>
              <a:t>ednotlivec/dvojica verzus trieda</a:t>
            </a:r>
            <a:r>
              <a:rPr lang="sk-SK" dirty="0" smtClean="0">
                <a:solidFill>
                  <a:schemeClr val="bg1"/>
                </a:solidFill>
              </a:rPr>
              <a:t>, </a:t>
            </a:r>
          </a:p>
          <a:p>
            <a:pPr algn="ctr"/>
            <a:r>
              <a:rPr lang="sk-SK" dirty="0" smtClean="0">
                <a:solidFill>
                  <a:schemeClr val="bg1"/>
                </a:solidFill>
              </a:rPr>
              <a:t>vyberiete </a:t>
            </a:r>
            <a:r>
              <a:rPr lang="sk-SK" dirty="0" smtClean="0">
                <a:solidFill>
                  <a:schemeClr val="bg1"/>
                </a:solidFill>
              </a:rPr>
              <a:t>si kartičku a dramaticky znázorníte to, čo je na kartičke, trieda háda </a:t>
            </a:r>
          </a:p>
          <a:p>
            <a:pPr algn="ctr"/>
            <a:r>
              <a:rPr lang="sk-SK" dirty="0" smtClean="0">
                <a:solidFill>
                  <a:schemeClr val="bg1"/>
                </a:solidFill>
              </a:rPr>
              <a:t>Hlas a zvuky </a:t>
            </a:r>
            <a:r>
              <a:rPr lang="sk-SK" dirty="0">
                <a:solidFill>
                  <a:schemeClr val="bg1"/>
                </a:solidFill>
              </a:rPr>
              <a:t>vyjadruje nálady, ovplyvňuje dianie okolo </a:t>
            </a:r>
            <a:r>
              <a:rPr lang="sk-SK" dirty="0" smtClean="0">
                <a:solidFill>
                  <a:schemeClr val="bg1"/>
                </a:solidFill>
              </a:rPr>
              <a:t>seba, nepoužívaš reč!</a:t>
            </a:r>
            <a:endParaRPr lang="sk-SK" dirty="0">
              <a:solidFill>
                <a:schemeClr val="bg1"/>
              </a:solidFill>
            </a:endParaRPr>
          </a:p>
          <a:p>
            <a:pPr algn="ctr"/>
            <a:endParaRPr lang="sk-SK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sk-SK" dirty="0" smtClean="0">
                <a:solidFill>
                  <a:schemeClr val="bg1">
                    <a:lumMod val="95000"/>
                  </a:schemeClr>
                </a:solidFill>
              </a:rPr>
              <a:t>Hra na pravek</a:t>
            </a:r>
            <a:endParaRPr lang="sk-SK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Zástupný symbol obsahu 4"/>
          <p:cNvSpPr>
            <a:spLocks noGrp="1"/>
          </p:cNvSpPr>
          <p:nvPr>
            <p:ph idx="1"/>
          </p:nvPr>
        </p:nvSpPr>
        <p:spPr>
          <a:xfrm>
            <a:off x="5562600" y="2438399"/>
            <a:ext cx="3048000" cy="2590801"/>
          </a:xfrm>
        </p:spPr>
        <p:txBody>
          <a:bodyPr>
            <a:normAutofit lnSpcReduction="10000"/>
          </a:bodyPr>
          <a:lstStyle/>
          <a:p>
            <a:pPr algn="ctr"/>
            <a:r>
              <a:rPr lang="sk-SK" dirty="0" smtClean="0">
                <a:solidFill>
                  <a:schemeClr val="bg1"/>
                </a:solidFill>
              </a:rPr>
              <a:t>dramaticky </a:t>
            </a:r>
            <a:r>
              <a:rPr lang="sk-SK" dirty="0" smtClean="0">
                <a:solidFill>
                  <a:schemeClr val="bg1"/>
                </a:solidFill>
              </a:rPr>
              <a:t>znázorníte to, čo je na kartičke, </a:t>
            </a:r>
            <a:endParaRPr lang="sk-SK" dirty="0" smtClean="0">
              <a:solidFill>
                <a:schemeClr val="bg1"/>
              </a:solidFill>
            </a:endParaRPr>
          </a:p>
          <a:p>
            <a:pPr algn="ctr"/>
            <a:r>
              <a:rPr lang="sk-SK" dirty="0" smtClean="0">
                <a:solidFill>
                  <a:schemeClr val="bg1"/>
                </a:solidFill>
              </a:rPr>
              <a:t>trieda </a:t>
            </a:r>
            <a:r>
              <a:rPr lang="sk-SK" dirty="0" smtClean="0">
                <a:solidFill>
                  <a:schemeClr val="bg1"/>
                </a:solidFill>
              </a:rPr>
              <a:t>háda</a:t>
            </a:r>
            <a:endParaRPr lang="sk-SK" dirty="0">
              <a:solidFill>
                <a:schemeClr val="bg1"/>
              </a:solidFill>
            </a:endParaRPr>
          </a:p>
        </p:txBody>
      </p:sp>
      <p:pic>
        <p:nvPicPr>
          <p:cNvPr id="4" name="Obrázok 3" descr="f27f4023-2337-4d70-baaf-f5045e817e50 – kópia – kópia.jpg"/>
          <p:cNvPicPr>
            <a:picLocks noChangeAspect="1"/>
          </p:cNvPicPr>
          <p:nvPr/>
        </p:nvPicPr>
        <p:blipFill>
          <a:blip r:embed="rId2" cstate="print"/>
          <a:srcRect b="8889"/>
          <a:stretch>
            <a:fillRect/>
          </a:stretch>
        </p:blipFill>
        <p:spPr>
          <a:xfrm>
            <a:off x="1143000" y="1143000"/>
            <a:ext cx="3902927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Do zošita: PRAVEKÁ HUDBA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00400"/>
          </a:xfrm>
          <a:solidFill>
            <a:schemeClr val="accent2">
              <a:lumMod val="50000"/>
            </a:schemeClr>
          </a:solidFill>
        </p:spPr>
        <p:txBody>
          <a:bodyPr>
            <a:normAutofit lnSpcReduction="10000"/>
          </a:bodyPr>
          <a:lstStyle/>
          <a:p>
            <a:pPr algn="just"/>
            <a:r>
              <a:rPr lang="sk-SK" dirty="0" smtClean="0">
                <a:solidFill>
                  <a:schemeClr val="bg1"/>
                </a:solidFill>
              </a:rPr>
              <a:t>Počiatky – 30 000 </a:t>
            </a:r>
            <a:r>
              <a:rPr lang="sk-SK" dirty="0" err="1" smtClean="0">
                <a:solidFill>
                  <a:schemeClr val="bg1"/>
                </a:solidFill>
              </a:rPr>
              <a:t>p.n.l</a:t>
            </a:r>
            <a:r>
              <a:rPr lang="sk-SK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Najprirodzenejší hudobný prejav je </a:t>
            </a:r>
            <a:r>
              <a:rPr lang="sk-SK" b="1" dirty="0" smtClean="0">
                <a:solidFill>
                  <a:schemeClr val="bg1"/>
                </a:solidFill>
              </a:rPr>
              <a:t>spev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Hlas vyjadruje nálady, ovplyvňuje dianie okolo seba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Prvé </a:t>
            </a:r>
            <a:r>
              <a:rPr lang="sk-SK" dirty="0" err="1" smtClean="0">
                <a:solidFill>
                  <a:schemeClr val="bg1"/>
                </a:solidFill>
              </a:rPr>
              <a:t>hud.nástroje</a:t>
            </a:r>
            <a:r>
              <a:rPr lang="sk-SK" dirty="0" smtClean="0">
                <a:solidFill>
                  <a:schemeClr val="bg1"/>
                </a:solidFill>
              </a:rPr>
              <a:t> – bubny, rohy, píšťalky z kostí</a:t>
            </a:r>
            <a:endParaRPr lang="sk-S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38400" y="274638"/>
            <a:ext cx="6248400" cy="1143000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Hra  - „daj mi kameň“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057400" y="1600200"/>
            <a:ext cx="6629400" cy="4525963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Zmenou hlasu zdôrazni svoju potrebu a rovnakú vetu povedz rôznym spôsobom: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Šepotom - ustráchane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Polohlasom - smutne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plným hlasom </a:t>
            </a:r>
            <a:r>
              <a:rPr lang="sk-SK" smtClean="0">
                <a:solidFill>
                  <a:schemeClr val="bg1"/>
                </a:solidFill>
              </a:rPr>
              <a:t>- šťastne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krikom - výhražne</a:t>
            </a:r>
            <a:endParaRPr lang="sk-S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143000"/>
            <a:ext cx="7543800" cy="5419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sk-SK" sz="2800" dirty="0" smtClean="0"/>
              <a:t>                                                                  chrápanie</a:t>
            </a:r>
          </a:p>
          <a:p>
            <a:pPr>
              <a:buNone/>
            </a:pPr>
            <a:endParaRPr lang="sk-SK" sz="2800" dirty="0" smtClean="0"/>
          </a:p>
          <a:p>
            <a:pPr>
              <a:buNone/>
            </a:pPr>
            <a:r>
              <a:rPr lang="sk-SK" sz="2800" dirty="0" smtClean="0"/>
              <a:t>                                               </a:t>
            </a:r>
          </a:p>
          <a:p>
            <a:pPr>
              <a:buNone/>
            </a:pPr>
            <a:r>
              <a:rPr lang="sk-SK" sz="2800" dirty="0" smtClean="0"/>
              <a:t> </a:t>
            </a:r>
            <a:r>
              <a:rPr lang="sk-SK" sz="2800" dirty="0" smtClean="0"/>
              <a:t>                                                            hod oštepom</a:t>
            </a:r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r>
              <a:rPr lang="sk-SK" sz="2800" dirty="0" smtClean="0"/>
              <a:t>                                                                 </a:t>
            </a:r>
          </a:p>
          <a:p>
            <a:pPr>
              <a:buNone/>
            </a:pPr>
            <a:r>
              <a:rPr lang="sk-SK" sz="2800" dirty="0" smtClean="0"/>
              <a:t>                                                                 mám úlovok</a:t>
            </a:r>
          </a:p>
          <a:p>
            <a:pPr>
              <a:buNone/>
            </a:pPr>
            <a:endParaRPr lang="sk-SK" sz="2800" dirty="0" smtClean="0"/>
          </a:p>
          <a:p>
            <a:pPr>
              <a:buNone/>
            </a:pPr>
            <a:r>
              <a:rPr lang="sk-SK" sz="2800" dirty="0" smtClean="0"/>
              <a:t>                                                                        j</a:t>
            </a:r>
            <a:r>
              <a:rPr lang="sk-SK" sz="2800" dirty="0" smtClean="0"/>
              <a:t>e mi zle</a:t>
            </a:r>
            <a:endParaRPr lang="sk-SK" sz="2800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Hodnoty nôt - opakovanie</a:t>
            </a:r>
            <a:endParaRPr lang="sk-S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Tanec pri ohni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447800" y="1600200"/>
            <a:ext cx="7239000" cy="4525963"/>
          </a:xfrm>
        </p:spPr>
        <p:txBody>
          <a:bodyPr/>
          <a:lstStyle/>
          <a:p>
            <a:pPr>
              <a:buNone/>
            </a:pPr>
            <a:r>
              <a:rPr lang="sk-SK" dirty="0" smtClean="0">
                <a:solidFill>
                  <a:schemeClr val="bg1"/>
                </a:solidFill>
              </a:rPr>
              <a:t>Pohybujte sa do kruhu podľa hudby a podľa toho, aké noty </a:t>
            </a:r>
            <a:r>
              <a:rPr lang="sk-SK" dirty="0" smtClean="0">
                <a:solidFill>
                  <a:schemeClr val="bg1"/>
                </a:solidFill>
              </a:rPr>
              <a:t>znázorňuje učiteľ na tabuli.</a:t>
            </a:r>
            <a:endParaRPr lang="sk-SK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sk-SK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sk-SK" dirty="0" smtClean="0">
                <a:solidFill>
                  <a:schemeClr val="bg1"/>
                </a:solidFill>
                <a:hlinkClick r:id="rId2"/>
              </a:rPr>
              <a:t>https://www.youtube.com/watch?v=88x2Hd7pPG0</a:t>
            </a:r>
            <a:endParaRPr lang="sk-SK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sk-S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9700" y="281206"/>
            <a:ext cx="6324600" cy="62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1321</TotalTime>
  <Words>159</Words>
  <Application>Microsoft Office PowerPoint</Application>
  <PresentationFormat>Prezentácia na obrazovke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9" baseType="lpstr">
      <vt:lpstr>Motív Office</vt:lpstr>
      <vt:lpstr>Praveká hudba</vt:lpstr>
      <vt:lpstr>Hra na pravek</vt:lpstr>
      <vt:lpstr>Hra na pravek</vt:lpstr>
      <vt:lpstr>Do zošita: PRAVEKÁ HUDBA</vt:lpstr>
      <vt:lpstr>Hra  - „daj mi kameň“</vt:lpstr>
      <vt:lpstr>Hodnoty nôt - opakovanie</vt:lpstr>
      <vt:lpstr>Tanec pri ohni</vt:lpstr>
      <vt:lpstr>Snímka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Veronika Savková</dc:creator>
  <cp:lastModifiedBy>Veronika Savková</cp:lastModifiedBy>
  <cp:revision>26</cp:revision>
  <dcterms:created xsi:type="dcterms:W3CDTF">2025-02-22T18:02:43Z</dcterms:created>
  <dcterms:modified xsi:type="dcterms:W3CDTF">2026-08-03T16:53:50Z</dcterms:modified>
</cp:coreProperties>
</file>