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90" r:id="rId7"/>
    <p:sldId id="264" r:id="rId8"/>
    <p:sldId id="262" r:id="rId9"/>
    <p:sldId id="261" r:id="rId10"/>
    <p:sldId id="26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8" r:id="rId34"/>
    <p:sldId id="289" r:id="rId35"/>
    <p:sldId id="287" r:id="rId3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03.08.2026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47ZTXdDODQ&amp;list=RD447ZTXdDODQ&amp;start_radio=1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ZS\HV\HV%205-9%20ZS\hv%206\prezent&#225;cia\28%20co%20ja%20viem\Libera%20-%20Gaudete%202008.mp3" TargetMode="External"/><Relationship Id="rId5" Type="http://schemas.openxmlformats.org/officeDocument/2006/relationships/image" Target="../media/image4.png"/><Relationship Id="rId4" Type="http://schemas.microsoft.com/office/2007/relationships/media" Target="file:///D:\ZS\HV\HV%205-9%20ZS\hv%206\prezent&#225;cia\28%20co%20ja%20viem\Libera%20-%20Gaudete%202008.mp3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47ZTXdDODQ&amp;list=RD447ZTXdDODQ&amp;start_radio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1000100" y="4429132"/>
            <a:ext cx="6929486" cy="221457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                                    </a:t>
            </a:r>
            <a:r>
              <a:rPr lang="sk-SK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 HUDOBNÝCH ZOSKUPENÍ?</a:t>
            </a:r>
            <a:endParaRPr lang="sk-SK" dirty="0"/>
          </a:p>
        </p:txBody>
      </p:sp>
      <p:pic>
        <p:nvPicPr>
          <p:cNvPr id="5" name="Obrázek 4" descr="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437112"/>
            <a:ext cx="1924948" cy="20764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1. Ktoré tvrdenie je správne?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Ľudské hlasy pri speve rozdeľujeme na menšie skupiny.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Ľudské hlasy pri speve nevieme rozdeliť.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2. Spevácke teleso s väčším počtom spevákov nazývame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kapela spevákov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spevácky orchester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spevácky zbor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595626" cy="126737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3. Vypočujte si zvukovú </a:t>
            </a:r>
            <a:r>
              <a:rPr lang="sk-SK" dirty="0" smtClean="0"/>
              <a:t>ukážku (bez obrazu).</a:t>
            </a:r>
            <a:endParaRPr lang="sk-SK" dirty="0"/>
          </a:p>
          <a:p>
            <a:pPr algn="ctr"/>
            <a:r>
              <a:rPr lang="sk-SK" dirty="0">
                <a:hlinkClick r:id="rId3"/>
              </a:rPr>
              <a:t>https://www.youtube.com/watch?v=447ZTXdDODQ&amp;list=RD447ZTXdDODQ&amp;start_radio=1</a:t>
            </a:r>
            <a:r>
              <a:rPr lang="sk-SK" dirty="0"/>
              <a:t>  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4" name="Libera - Gaudete 2008.mp3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xmlns="" r:link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55576" y="2924944"/>
            <a:ext cx="432048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3. Počuli ste zvukovú ukážku. Aký spevácky zbor ste v ukážke počuli?</a:t>
            </a:r>
          </a:p>
          <a:p>
            <a:pPr algn="ctr"/>
            <a:r>
              <a:rPr lang="sk-SK" dirty="0">
                <a:hlinkClick r:id="rId2"/>
              </a:rPr>
              <a:t>https://www.youtube.com/watch?v=447ZTXdDODQ&amp;list=RD447ZTXdDODQ&amp;start_radio=1</a:t>
            </a:r>
            <a:r>
              <a:rPr lang="sk-SK" dirty="0"/>
              <a:t>  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detský dievčenský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detský chlapčenský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ženský 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 miešaný (ženy a muži)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0232" y="3645024"/>
            <a:ext cx="3966596" cy="23762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4343400" cy="2114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620688"/>
            <a:ext cx="3794268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284984"/>
            <a:ext cx="4539238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4. Ktoré tvrdenie je správne?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Sólo znamená, keď hrajú na pódiu DVAJA hráči na nástroj.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Sólo znamená, keď hrá na pódiu </a:t>
            </a:r>
            <a:r>
              <a:rPr lang="sk-SK"/>
              <a:t>JEDEN hráč </a:t>
            </a:r>
            <a:r>
              <a:rPr lang="sk-SK" dirty="0"/>
              <a:t>na nástroj.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1628800"/>
            <a:ext cx="8215370" cy="2228828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5. Hlasy v zbore delíme nasledovne:</a:t>
            </a:r>
          </a:p>
          <a:p>
            <a:pPr algn="ctr"/>
            <a:r>
              <a:rPr lang="sk-SK" dirty="0"/>
              <a:t>1.Hlas – SOPRÁN – vysoký ženský hlas</a:t>
            </a:r>
          </a:p>
          <a:p>
            <a:pPr algn="ctr"/>
            <a:r>
              <a:rPr lang="sk-SK" dirty="0"/>
              <a:t>2.Hlas – ALT – nízky ženský hlas</a:t>
            </a:r>
          </a:p>
          <a:p>
            <a:pPr algn="ctr"/>
            <a:r>
              <a:rPr lang="sk-SK" dirty="0"/>
              <a:t>3.Hlas – TENOR – vysoký mužský hlas</a:t>
            </a:r>
          </a:p>
          <a:p>
            <a:pPr algn="ctr"/>
            <a:r>
              <a:rPr lang="sk-SK" dirty="0"/>
              <a:t>4.Hlas – BAS – nízky mužský hlas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S-A-T-B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 Pravda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 Lož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6. Priraď k písmenkám čísla. Čo k čomu patrí?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 duo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1: hrajú traja hráči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trio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2: hrajú dvaja hráči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 kvarteto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5500694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3: hrajú štyria hráči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6. Priraď k písmenkám čísla. Čo k čomu patrí?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3347864" y="4000504"/>
            <a:ext cx="3152962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A 2 duo = dvaja 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3347864" y="5000636"/>
            <a:ext cx="3152962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B 1  tri = traja 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347864" y="5857892"/>
            <a:ext cx="3152962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C 3 </a:t>
            </a:r>
            <a:r>
              <a:rPr lang="sk-SK" sz="2800" b="1" dirty="0" err="1"/>
              <a:t>kvarteto=štyria</a:t>
            </a:r>
            <a:endParaRPr lang="sk-SK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7. Komorná hudba je: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hudba pre malý počet hráčov, určená na menšie priestory.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skupina hráčov, ktorá cvičí v komore.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je veľký orchester.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8. Na obrázku je?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ľudová hudba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dychová hudba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sláčikové kvarteto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 symfonický orchester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16632"/>
            <a:ext cx="4244727" cy="262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9. Ktoré tvrdenie je správne?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Primáš je človek, ktorý hrá výlučne na bicie nástroje a vždy určuje takto tempo kapele. 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Primáš je vedúci huslista ľudovej kapely, ktorý udáva melódiu, tempo a riadi ostatných hudobníkov.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10. Symfonický orchester je teleso, ktoré tvoria tri sekcie. Priraďte k nim správne nástroje.</a:t>
            </a:r>
          </a:p>
          <a:p>
            <a:pPr algn="ctr"/>
            <a:r>
              <a:rPr lang="sk-SK" dirty="0"/>
              <a:t> Priraď k písmenkám čísla. Čo k čomu patrí?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  husle, viola, violončelo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1: sekcia bicích nástrojov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hoboje, klarinety, fagoty                     </a:t>
            </a:r>
            <a:endParaRPr lang="sk-SK" b="1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2: dychová sekcia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</a:t>
            </a:r>
            <a:r>
              <a:rPr lang="sk-SK" dirty="0" err="1"/>
              <a:t>tympány</a:t>
            </a:r>
            <a:r>
              <a:rPr lang="sk-SK" dirty="0"/>
              <a:t>, xylofón                     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2" name="Zaoblený obdélník 11"/>
          <p:cNvSpPr/>
          <p:nvPr/>
        </p:nvSpPr>
        <p:spPr>
          <a:xfrm>
            <a:off x="5500694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3: sláčiková sekcia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10. Priraď k písmenkám čísla. Čo k čomu patrí?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A 3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B 2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C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11. Ktoré tvrdenie je pravdivé? (Viac ako jedna odpoveď je správna).</a:t>
            </a:r>
          </a:p>
          <a:p>
            <a:pPr algn="ctr"/>
            <a:r>
              <a:rPr lang="sk-SK" dirty="0"/>
              <a:t>Dirigent je osoba, ktorá: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musí poznať noty všetkých hráčov.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vedie paličkou hráčov v orchestri.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kritizuje ľudí, že zle hrajú na nástroji.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</a:t>
            </a:r>
            <a:r>
              <a:rPr lang="sk-SK" sz="1400" dirty="0"/>
              <a:t> má rozvinuté hudobné myslenie, aby dokázala čítať notové zápisy.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969" y="404664"/>
            <a:ext cx="3428572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404664"/>
            <a:ext cx="3584451" cy="2236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12. Ktoré tvrdenie je správne?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Dirigent speváckeho zboru sa volá zbormajster.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Dirigent speváckeho zboru sa volá </a:t>
            </a:r>
            <a:r>
              <a:rPr lang="sk-SK" dirty="0" err="1"/>
              <a:t>zborovod</a:t>
            </a:r>
            <a:r>
              <a:rPr lang="sk-SK" dirty="0"/>
              <a:t>.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5027"/>
          <a:stretch>
            <a:fillRect/>
          </a:stretch>
        </p:blipFill>
        <p:spPr bwMode="auto">
          <a:xfrm>
            <a:off x="2915816" y="332656"/>
            <a:ext cx="3096344" cy="243591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 13. PART je: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jeden takt v skladbe pre jedného hráča.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jeden riadok v skladbe pre jedného hráča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jedna strana skladby pre všetkých hráčov.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14. Dirigentská palička sa volá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</a:t>
            </a:r>
            <a:r>
              <a:rPr lang="sk-SK" dirty="0" err="1"/>
              <a:t>tempovka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</a:t>
            </a:r>
            <a:r>
              <a:rPr lang="sk-SK" dirty="0" err="1"/>
              <a:t>hudbovka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aktovka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 taktovka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88640"/>
            <a:ext cx="4850581" cy="2586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15. Dirigenti pri dirigovaní aj spievajú.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 Pravda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 Lož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16: Zoraďte strunové sláčikové nástroje od najväčšieho po najmenší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3500430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A husle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3500430" y="500063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B kontrabas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C violončelo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16. Zoraďte strunové sláčikové nástroje od najväčšieho po najmenší: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3500430" y="5857892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A husle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3500430" y="3929066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B kontrabas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3500430" y="492919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/>
              <a:t>C violončelo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04664"/>
            <a:ext cx="2476846" cy="234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17: Ak je odpoveď: „päť hráčov“, otázka znie: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 Koľko hráčov hrá v </a:t>
            </a:r>
            <a:r>
              <a:rPr lang="sk-SK" dirty="0" smtClean="0"/>
              <a:t>ok</a:t>
            </a:r>
            <a:r>
              <a:rPr lang="sk-SK" dirty="0" smtClean="0"/>
              <a:t>tete</a:t>
            </a:r>
            <a:r>
              <a:rPr lang="sk-SK" dirty="0"/>
              <a:t>?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 Koľko hráčov hrá v kvintete?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467544" y="292494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18: Teleso, v ktorom nájdeme cimbal, husle, violu – kontru a kontrabas voláme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zborová hudba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dychová hudba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ľudová hudba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 populárna hudba 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19: Člen hudobnej skupiny, ktorý ju vedie – určuje smer hudby, často hrá hlavnú melódiu alebo spieva a komunikuje s ostatnými členmi aj publikom sa volá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líder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díler </a:t>
            </a:r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</a:t>
            </a:r>
            <a:r>
              <a:rPr lang="sk-SK" dirty="0" err="1"/>
              <a:t>bírel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20. Zoraďte hudobné zoskupenia od najmenšieho po najväčší podľa počtu hráčov.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915816" y="4000504"/>
            <a:ext cx="3960440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A:               duo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915816" y="5000636"/>
            <a:ext cx="3960440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B:   sláčikové kvarteto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915816" y="5857892"/>
            <a:ext cx="3960440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C: symfonický orchester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20. Zoraďte stupnice od najmenšieho počtu krížikov po najväčší počet krížikov?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771800" y="4000504"/>
            <a:ext cx="4176464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A:                  duo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771800" y="5000636"/>
            <a:ext cx="4248472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B:      sláčikové kvarteto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771800" y="5857892"/>
            <a:ext cx="4248472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C:    symfonický orchester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620688"/>
            <a:ext cx="2747944" cy="2103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20688"/>
            <a:ext cx="208823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620688"/>
            <a:ext cx="3648929" cy="20838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21. Na obrázku je?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cimbalová hudba  - </a:t>
            </a:r>
            <a:r>
              <a:rPr lang="sk-SK" dirty="0" err="1"/>
              <a:t>cimbalka</a:t>
            </a:r>
            <a:r>
              <a:rPr lang="sk-SK" dirty="0"/>
              <a:t> 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miešaný spevácky zbor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dychová hudba - dychovka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 rocková kapela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32656"/>
            <a:ext cx="36195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22. K ľudovej cimbalovej hudbe sa môže pridať aj akordeón a klarinet.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 Pravda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 Lož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4</a:t>
            </a:r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3F618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23. </a:t>
            </a:r>
            <a:r>
              <a:rPr lang="sk-SK" dirty="0" err="1"/>
              <a:t>Frontman</a:t>
            </a:r>
            <a:r>
              <a:rPr lang="sk-SK" dirty="0"/>
              <a:t> kapely: (Viac ako jedna odpoveď je správna)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je vždy bubeník, ktorý s nikým nekomunikuje.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je nosič kapely, ktorý nosí aparatúru.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C: je „tvárou“ kapely – ten najznámejší.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 robí najčastejšie rozhovory.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3F618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24. Dirigent s orchestrom po mnohých skúškach idú verejnosti predstaviť nové nacvičené hudobné dielo.  Ako sa volá toto prvé uvedenie?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A: markíza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5</a:t>
            </a:r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B: repríza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C </a:t>
            </a:r>
            <a:r>
              <a:rPr lang="sk-SK" dirty="0" err="1"/>
              <a:t>derniéra</a:t>
            </a:r>
            <a:r>
              <a:rPr lang="sk-SK" dirty="0"/>
              <a:t>: 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/>
              <a:t>D: premiéra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25. Obzrite si tento malý predmet. Čo je to a načo sa  to  používa?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23728" y="4000504"/>
            <a:ext cx="6696744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A: </a:t>
            </a:r>
            <a:r>
              <a:rPr lang="sk-SK" sz="2400" b="1" dirty="0"/>
              <a:t>náhradná súčiastka do klavíra </a:t>
            </a:r>
            <a:endParaRPr lang="sk-SK" sz="2800" b="1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123728" y="5000636"/>
            <a:ext cx="6696744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B: </a:t>
            </a:r>
            <a:r>
              <a:rPr lang="sk-SK" sz="2400" b="1" dirty="0"/>
              <a:t>dirigentská ladička – udáva tón „a“</a:t>
            </a:r>
            <a:endParaRPr lang="sk-SK" sz="2800" b="1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23728" y="5857892"/>
            <a:ext cx="662473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C: </a:t>
            </a:r>
            <a:r>
              <a:rPr lang="sk-SK" sz="2400" b="1" dirty="0"/>
              <a:t>dychové čistidlo – na čistenie dierok na flaute         </a:t>
            </a:r>
            <a:endParaRPr lang="sk-SK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60648"/>
            <a:ext cx="4332536" cy="2559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BONUS: Ako sa volá notový zápis hráčov v orchestri?</a:t>
            </a:r>
          </a:p>
        </p:txBody>
      </p:sp>
      <p:sp>
        <p:nvSpPr>
          <p:cNvPr id="9" name="Zaoblený obdélník 8"/>
          <p:cNvSpPr/>
          <p:nvPr/>
        </p:nvSpPr>
        <p:spPr>
          <a:xfrm>
            <a:off x="2123728" y="4000504"/>
            <a:ext cx="6696744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????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BONUS: Ako sa volá notový zápis hráčov v orchestri???</a:t>
            </a:r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/>
              <a:t>20</a:t>
            </a:r>
          </a:p>
        </p:txBody>
      </p:sp>
      <p:sp>
        <p:nvSpPr>
          <p:cNvPr id="15" name="Zaoblený obdélník 14"/>
          <p:cNvSpPr/>
          <p:nvPr/>
        </p:nvSpPr>
        <p:spPr>
          <a:xfrm>
            <a:off x="2051720" y="4077072"/>
            <a:ext cx="6696744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b="1" dirty="0"/>
              <a:t>partitúra</a:t>
            </a:r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8640"/>
            <a:ext cx="1991494" cy="259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32656"/>
            <a:ext cx="3458313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2FC1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323528" y="260648"/>
            <a:ext cx="8640960" cy="194421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/>
              <a:t>20 – 25 bodov:</a:t>
            </a:r>
            <a:r>
              <a:rPr lang="sk-SK" sz="3200" dirty="0"/>
              <a:t> Hudobný boss 🎧    👑 v </a:t>
            </a:r>
          </a:p>
          <a:p>
            <a:pPr algn="ctr">
              <a:buFontTx/>
              <a:buChar char="-"/>
            </a:pPr>
            <a:r>
              <a:rPr lang="sk-SK" sz="3200" dirty="0"/>
              <a:t>v orchestri, kapele aj zbore sa cítiš ako doma a </a:t>
            </a:r>
            <a:r>
              <a:rPr lang="sk-SK" sz="3200" dirty="0" err="1"/>
              <a:t>partitura</a:t>
            </a:r>
            <a:r>
              <a:rPr lang="sk-SK" sz="3200" dirty="0"/>
              <a:t> ťa nezaskočí ani </a:t>
            </a:r>
          </a:p>
          <a:p>
            <a:pPr algn="ctr"/>
            <a:r>
              <a:rPr lang="sk-SK" sz="3200" dirty="0"/>
              <a:t>o polnoci.</a:t>
            </a:r>
          </a:p>
        </p:txBody>
      </p:sp>
      <p:sp>
        <p:nvSpPr>
          <p:cNvPr id="9" name="Zaoblený obdélník 3"/>
          <p:cNvSpPr/>
          <p:nvPr/>
        </p:nvSpPr>
        <p:spPr>
          <a:xfrm>
            <a:off x="323528" y="2492896"/>
            <a:ext cx="8640960" cy="194421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dirty="0"/>
              <a:t> </a:t>
            </a:r>
            <a:r>
              <a:rPr lang="sk-SK" sz="3200" b="1" dirty="0"/>
              <a:t>11 – 19 bodov:</a:t>
            </a:r>
            <a:r>
              <a:rPr lang="sk-SK" sz="3200" dirty="0"/>
              <a:t> </a:t>
            </a:r>
            <a:r>
              <a:rPr lang="sk-SK" sz="3200" dirty="0" err="1"/>
              <a:t>Kapelový</a:t>
            </a:r>
            <a:r>
              <a:rPr lang="sk-SK" sz="3200" dirty="0"/>
              <a:t> </a:t>
            </a:r>
            <a:r>
              <a:rPr lang="sk-SK" sz="3200" dirty="0" err="1"/>
              <a:t>poloprofík</a:t>
            </a:r>
            <a:r>
              <a:rPr lang="sk-SK" sz="3200" dirty="0"/>
              <a:t> 🎶 </a:t>
            </a:r>
          </a:p>
          <a:p>
            <a:pPr algn="ctr"/>
            <a:r>
              <a:rPr lang="sk-SK" sz="3200" dirty="0"/>
              <a:t>– už vieš, kto hrá v zbore a kto </a:t>
            </a:r>
          </a:p>
          <a:p>
            <a:pPr algn="ctr"/>
            <a:r>
              <a:rPr lang="sk-SK" sz="3200" dirty="0"/>
              <a:t>v dychovke, ale občas si pomýliš part a partiu :D</a:t>
            </a:r>
          </a:p>
        </p:txBody>
      </p:sp>
      <p:sp>
        <p:nvSpPr>
          <p:cNvPr id="10" name="Zaoblený obdélník 3"/>
          <p:cNvSpPr/>
          <p:nvPr/>
        </p:nvSpPr>
        <p:spPr>
          <a:xfrm>
            <a:off x="323528" y="4653136"/>
            <a:ext cx="8640960" cy="194421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/>
              <a:t>0 – 10 bodov:</a:t>
            </a:r>
            <a:r>
              <a:rPr lang="sk-SK" sz="3200" dirty="0"/>
              <a:t> Hudobný </a:t>
            </a:r>
            <a:r>
              <a:rPr lang="sk-SK" sz="3200" dirty="0" err="1"/>
              <a:t>turist</a:t>
            </a:r>
            <a:r>
              <a:rPr lang="sk-SK" sz="3200" dirty="0"/>
              <a:t>(k)a 🧭 </a:t>
            </a:r>
          </a:p>
          <a:p>
            <a:pPr algn="ctr"/>
            <a:r>
              <a:rPr lang="sk-SK" sz="3200" dirty="0"/>
              <a:t>– v hudobných zoskupeniach sa ešte trochu strácaš, občas netrafíš ani do „správneho orchestra“.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1080</Words>
  <Application>Microsoft Office PowerPoint</Application>
  <PresentationFormat>Prezentácia na obrazovke (4:3)</PresentationFormat>
  <Paragraphs>182</Paragraphs>
  <Slides>35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35</vt:i4>
      </vt:variant>
    </vt:vector>
  </HeadingPairs>
  <TitlesOfParts>
    <vt:vector size="36" baseType="lpstr">
      <vt:lpstr>Motiv sady Office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  <vt:lpstr>Snímka 18</vt:lpstr>
      <vt:lpstr>Snímka 19</vt:lpstr>
      <vt:lpstr>Snímka 20</vt:lpstr>
      <vt:lpstr>Snímka 21</vt:lpstr>
      <vt:lpstr>Snímka 22</vt:lpstr>
      <vt:lpstr>Snímka 23</vt:lpstr>
      <vt:lpstr>Snímka 24</vt:lpstr>
      <vt:lpstr>Snímka 25</vt:lpstr>
      <vt:lpstr>Snímka 26</vt:lpstr>
      <vt:lpstr>Snímka 27</vt:lpstr>
      <vt:lpstr>Snímka 28</vt:lpstr>
      <vt:lpstr>Snímka 29</vt:lpstr>
      <vt:lpstr>Snímka 30</vt:lpstr>
      <vt:lpstr>Snímka 31</vt:lpstr>
      <vt:lpstr>Snímka 32</vt:lpstr>
      <vt:lpstr>Snímka 33</vt:lpstr>
      <vt:lpstr>Snímka 34</vt:lpstr>
      <vt:lpstr>Snímka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Veronika Savková</cp:lastModifiedBy>
  <cp:revision>78</cp:revision>
  <dcterms:created xsi:type="dcterms:W3CDTF">2015-05-03T14:53:01Z</dcterms:created>
  <dcterms:modified xsi:type="dcterms:W3CDTF">2026-08-03T17:14:27Z</dcterms:modified>
</cp:coreProperties>
</file>