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2" r:id="rId3"/>
    <p:sldId id="311" r:id="rId4"/>
    <p:sldId id="329" r:id="rId5"/>
    <p:sldId id="330" r:id="rId6"/>
    <p:sldId id="310" r:id="rId7"/>
    <p:sldId id="331" r:id="rId8"/>
    <p:sldId id="337" r:id="rId9"/>
    <p:sldId id="304" r:id="rId10"/>
    <p:sldId id="309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D2EB"/>
    <a:srgbClr val="ECF7A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41" autoAdjust="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165CD-50E1-47C8-9007-101893884588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003AD-94C1-4E61-BC01-25F5A437917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735836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29. 3. 2026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-p7pdqpOtmg&amp;list=RD-p7pdqpOtmg&amp;start_radio=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KM0oPqbcxA&amp;list=RDjKM0oPqbcxA&amp;start_radio=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239000" cy="1828800"/>
          </a:xfr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sk-SK" sz="3200" b="1" dirty="0" err="1" smtClean="0">
                <a:solidFill>
                  <a:schemeClr val="bg1"/>
                </a:solidFill>
              </a:rPr>
              <a:t>Bedřich</a:t>
            </a:r>
            <a:r>
              <a:rPr lang="sk-SK" sz="3200" b="1" dirty="0" smtClean="0">
                <a:solidFill>
                  <a:schemeClr val="bg1"/>
                </a:solidFill>
              </a:rPr>
              <a:t> Smetana</a:t>
            </a:r>
            <a:r>
              <a:rPr lang="sk-SK" sz="3200" b="1" dirty="0">
                <a:solidFill>
                  <a:schemeClr val="bg1"/>
                </a:solidFill>
              </a:rPr>
              <a:t/>
            </a:r>
            <a:br>
              <a:rPr lang="sk-SK" sz="3200" b="1" dirty="0">
                <a:solidFill>
                  <a:schemeClr val="bg1"/>
                </a:solidFill>
              </a:rPr>
            </a:br>
            <a:r>
              <a:rPr lang="sk-SK" sz="3200" b="1" dirty="0">
                <a:solidFill>
                  <a:schemeClr val="bg1"/>
                </a:solidFill>
              </a:rPr>
              <a:t>PROGRAMOVÁ </a:t>
            </a:r>
            <a:r>
              <a:rPr lang="sk-SK" sz="3200" b="1" dirty="0" smtClean="0">
                <a:solidFill>
                  <a:schemeClr val="bg1"/>
                </a:solidFill>
              </a:rPr>
              <a:t>HUDBA </a:t>
            </a:r>
            <a:r>
              <a:rPr lang="sk-SK" sz="3200" b="1" dirty="0" smtClean="0">
                <a:solidFill>
                  <a:schemeClr val="bg1"/>
                </a:solidFill>
              </a:rPr>
              <a:t>– VLTAVA</a:t>
            </a:r>
            <a:br>
              <a:rPr lang="sk-SK" sz="3200" b="1" dirty="0" smtClean="0">
                <a:solidFill>
                  <a:schemeClr val="bg1"/>
                </a:solidFill>
              </a:rPr>
            </a:br>
            <a:r>
              <a:rPr lang="sk-SK" sz="3200" b="1" smtClean="0">
                <a:solidFill>
                  <a:schemeClr val="bg1"/>
                </a:solidFill>
              </a:rPr>
              <a:t>Relaxačno-percepčné činnosti</a:t>
            </a:r>
            <a:r>
              <a:rPr lang="sk-SK" sz="5400" b="1" smtClean="0">
                <a:solidFill>
                  <a:schemeClr val="bg1"/>
                </a:solidFill>
              </a:rPr>
              <a:t> </a:t>
            </a:r>
            <a:endParaRPr lang="sk-SK" sz="5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63976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sk-SK" sz="2800" b="1" dirty="0"/>
              <a:t>Portréty: </a:t>
            </a:r>
            <a:r>
              <a:rPr lang="sk-SK" sz="2800" b="1" dirty="0" err="1" smtClean="0"/>
              <a:t>Bedřich</a:t>
            </a:r>
            <a:r>
              <a:rPr lang="sk-SK" sz="2800" b="1" dirty="0" smtClean="0"/>
              <a:t> Smetana </a:t>
            </a:r>
            <a:r>
              <a:rPr lang="sk-SK" sz="2800" b="1" dirty="0"/>
              <a:t>( </a:t>
            </a:r>
            <a:r>
              <a:rPr lang="sk-SK" sz="2800" b="1" dirty="0" smtClean="0"/>
              <a:t>1824-1884)</a:t>
            </a:r>
            <a:endParaRPr lang="sk-SK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066800"/>
            <a:ext cx="3581400" cy="56131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143000"/>
            <a:ext cx="4495800" cy="55383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381000" y="228600"/>
            <a:ext cx="3962400" cy="56356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sk-SK" dirty="0" err="1" smtClean="0"/>
              <a:t>Bedřich</a:t>
            </a:r>
            <a:r>
              <a:rPr lang="sk-SK" dirty="0" smtClean="0"/>
              <a:t> Smetana</a:t>
            </a:r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4419600" y="304800"/>
            <a:ext cx="4191000" cy="64008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marL="93663" indent="-93663" algn="just"/>
            <a:r>
              <a:rPr lang="sk-SK" sz="3600" dirty="0"/>
              <a:t> </a:t>
            </a:r>
            <a:r>
              <a:rPr lang="sk-SK" sz="3600" dirty="0" smtClean="0"/>
              <a:t>český skladateľ, tvorca českej národnej hudby,</a:t>
            </a:r>
          </a:p>
          <a:p>
            <a:pPr marL="93663" indent="-93663" algn="just"/>
            <a:r>
              <a:rPr lang="sk-SK" sz="3600" dirty="0" smtClean="0"/>
              <a:t> vyrastal v pomerne zámožnej rodine, otec ho hudobne podporoval, </a:t>
            </a:r>
            <a:endParaRPr lang="sk-SK" sz="3600" dirty="0"/>
          </a:p>
          <a:p>
            <a:pPr marL="93663" indent="-93663" algn="just"/>
            <a:r>
              <a:rPr lang="sk-SK" sz="3600" dirty="0" smtClean="0"/>
              <a:t>TVORBA: opery, piesne, symfonické básne, </a:t>
            </a:r>
            <a:r>
              <a:rPr lang="sk-SK" sz="3600" dirty="0" err="1" smtClean="0"/>
              <a:t>komorna</a:t>
            </a:r>
            <a:r>
              <a:rPr lang="sk-SK" sz="3600" dirty="0" smtClean="0"/>
              <a:t>, klavírna, orchestrálna tvorba.</a:t>
            </a:r>
          </a:p>
          <a:p>
            <a:pPr marL="93663" indent="-93663" algn="just"/>
            <a:r>
              <a:rPr lang="sk-SK" sz="3600" dirty="0" smtClean="0"/>
              <a:t>Najznámejšia opera: Predaná nevesta</a:t>
            </a:r>
          </a:p>
          <a:p>
            <a:pPr marL="93663" indent="-93663" algn="just"/>
            <a:r>
              <a:rPr lang="sk-SK" sz="3600" dirty="0" smtClean="0"/>
              <a:t>Programová symfonická báseň – MOJA VLASŤ / z nej známa téma Vltavy</a:t>
            </a:r>
            <a:endParaRPr lang="sk-SK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14400"/>
            <a:ext cx="3495280" cy="579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sk-SK" dirty="0" smtClean="0"/>
              <a:t>????? rozpráva v básni....</a:t>
            </a:r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1524000" y="990600"/>
            <a:ext cx="5867400" cy="54864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algn="ctr"/>
            <a:r>
              <a:rPr lang="sk-SK" sz="3800" i="1" dirty="0" smtClean="0"/>
              <a:t>Ticho sa rodím v kvapke rána,</a:t>
            </a:r>
            <a:br>
              <a:rPr lang="sk-SK" sz="3800" i="1" dirty="0" smtClean="0"/>
            </a:br>
            <a:r>
              <a:rPr lang="sk-SK" sz="3800" i="1" dirty="0" smtClean="0"/>
              <a:t>v horách, kde hmla je moja strana.</a:t>
            </a:r>
            <a:br>
              <a:rPr lang="sk-SK" sz="3800" i="1" dirty="0" smtClean="0"/>
            </a:br>
            <a:r>
              <a:rPr lang="sk-SK" sz="3800" i="1" dirty="0" smtClean="0"/>
              <a:t>Šepkám len tráve, pod kameňom spím,</a:t>
            </a:r>
            <a:br>
              <a:rPr lang="sk-SK" sz="3800" i="1" dirty="0" smtClean="0"/>
            </a:br>
            <a:r>
              <a:rPr lang="sk-SK" sz="3800" i="1" dirty="0" smtClean="0"/>
              <a:t>ešte som pramienok – ešte len sním.</a:t>
            </a:r>
          </a:p>
          <a:p>
            <a:pPr algn="ctr"/>
            <a:r>
              <a:rPr lang="sk-SK" sz="3800" i="1" dirty="0" smtClean="0"/>
              <a:t>Zrazu sa rozbehnem dolu stráňou,</a:t>
            </a:r>
            <a:br>
              <a:rPr lang="sk-SK" sz="3800" i="1" dirty="0" smtClean="0"/>
            </a:br>
            <a:r>
              <a:rPr lang="sk-SK" sz="3800" i="1" dirty="0" smtClean="0"/>
              <a:t>spievam si piesne striebornou bránou,</a:t>
            </a:r>
            <a:br>
              <a:rPr lang="sk-SK" sz="3800" i="1" dirty="0" smtClean="0"/>
            </a:br>
            <a:r>
              <a:rPr lang="sk-SK" sz="3800" i="1" dirty="0" smtClean="0"/>
              <a:t>skáčem cez skaly, pením sa v smiechu,</a:t>
            </a:r>
            <a:br>
              <a:rPr lang="sk-SK" sz="3800" i="1" dirty="0" smtClean="0"/>
            </a:br>
            <a:r>
              <a:rPr lang="sk-SK" sz="3800" i="1" dirty="0" smtClean="0"/>
              <a:t>nesiem si tajomstvá vetra a snehu.</a:t>
            </a:r>
          </a:p>
          <a:p>
            <a:pPr algn="ctr"/>
            <a:r>
              <a:rPr lang="sk-SK" sz="3800" i="1" dirty="0" smtClean="0"/>
              <a:t>V dedine spomalím, počúvam hlasy,</a:t>
            </a:r>
            <a:br>
              <a:rPr lang="sk-SK" sz="3800" i="1" dirty="0" smtClean="0"/>
            </a:br>
            <a:r>
              <a:rPr lang="sk-SK" sz="3800" i="1" dirty="0" smtClean="0"/>
              <a:t>deti sa smejú, krásne to časy,</a:t>
            </a:r>
            <a:br>
              <a:rPr lang="sk-SK" sz="3800" i="1" dirty="0" smtClean="0"/>
            </a:br>
            <a:r>
              <a:rPr lang="sk-SK" sz="3800" i="1" dirty="0" smtClean="0"/>
              <a:t>zrkadlím domy aj staré mosty,</a:t>
            </a:r>
            <a:br>
              <a:rPr lang="sk-SK" sz="3800" i="1" dirty="0" smtClean="0"/>
            </a:br>
            <a:r>
              <a:rPr lang="sk-SK" sz="3800" i="1" dirty="0" smtClean="0"/>
              <a:t>sledujem príbehy domácich aj hostí.</a:t>
            </a:r>
          </a:p>
          <a:p>
            <a:pPr algn="ctr"/>
            <a:r>
              <a:rPr lang="sk-SK" sz="3800" i="1" dirty="0" smtClean="0"/>
              <a:t>Keď príde noc, som tmavá a tichá,</a:t>
            </a:r>
            <a:br>
              <a:rPr lang="sk-SK" sz="3800" i="1" dirty="0" smtClean="0"/>
            </a:br>
            <a:r>
              <a:rPr lang="sk-SK" sz="3800" i="1" dirty="0" smtClean="0"/>
              <a:t>mesiac ma hladí, hviezda mi dýcha,</a:t>
            </a:r>
            <a:br>
              <a:rPr lang="sk-SK" sz="3800" i="1" dirty="0" smtClean="0"/>
            </a:br>
            <a:r>
              <a:rPr lang="sk-SK" sz="3800" i="1" dirty="0" smtClean="0"/>
              <a:t>plyniem už pokojne, po ranné zore,</a:t>
            </a:r>
            <a:br>
              <a:rPr lang="sk-SK" sz="3800" i="1" dirty="0" smtClean="0"/>
            </a:br>
            <a:r>
              <a:rPr lang="sk-SK" sz="3800" i="1" dirty="0" smtClean="0"/>
              <a:t>viem, že ma čaká diaľka aj more.</a:t>
            </a:r>
          </a:p>
          <a:p>
            <a:pPr marL="0" indent="0" algn="just">
              <a:buNone/>
            </a:pPr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sk-SK" dirty="0" smtClean="0"/>
              <a:t>????? rozpráva v programovej hudbe</a:t>
            </a:r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533400" y="990600"/>
            <a:ext cx="8001000" cy="54864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sk-SK" sz="2400" dirty="0" smtClean="0"/>
              <a:t>Symfonická báseň Vltava je rozdelená na niekoľko častí:</a:t>
            </a:r>
          </a:p>
          <a:p>
            <a:pPr algn="just"/>
            <a:endParaRPr lang="sk-SK" sz="2400" dirty="0" smtClean="0"/>
          </a:p>
          <a:p>
            <a:pPr algn="just"/>
            <a:r>
              <a:rPr lang="sk-SK" sz="2400" dirty="0" smtClean="0"/>
              <a:t>1. Dva pramene Vltavy</a:t>
            </a:r>
          </a:p>
          <a:p>
            <a:pPr algn="just"/>
            <a:r>
              <a:rPr lang="sk-SK" sz="2400" dirty="0" smtClean="0"/>
              <a:t>2. Široký tok – hlavná téma Vltavy</a:t>
            </a:r>
          </a:p>
          <a:p>
            <a:pPr algn="just"/>
            <a:r>
              <a:rPr lang="sk-SK" sz="2400" dirty="0" smtClean="0"/>
              <a:t>3. Lesná poľovačka</a:t>
            </a:r>
          </a:p>
          <a:p>
            <a:pPr algn="just"/>
            <a:r>
              <a:rPr lang="sk-SK" sz="2400" dirty="0" smtClean="0"/>
              <a:t>4. Dedinská svadba</a:t>
            </a:r>
          </a:p>
          <a:p>
            <a:pPr algn="just"/>
            <a:r>
              <a:rPr lang="sk-SK" sz="2400" dirty="0" smtClean="0"/>
              <a:t>5. Svit luny a tanec rusaliek</a:t>
            </a:r>
          </a:p>
          <a:p>
            <a:pPr algn="just"/>
            <a:r>
              <a:rPr lang="sk-SK" sz="2400" dirty="0" smtClean="0"/>
              <a:t>6. Široký tok Vltavy</a:t>
            </a:r>
          </a:p>
          <a:p>
            <a:pPr algn="just"/>
            <a:r>
              <a:rPr lang="sk-SK" sz="2400" dirty="0" smtClean="0"/>
              <a:t>7. Svätojánske prúdy</a:t>
            </a:r>
          </a:p>
          <a:p>
            <a:pPr algn="just"/>
            <a:r>
              <a:rPr lang="sk-SK" sz="2400" dirty="0" smtClean="0"/>
              <a:t>8. Ráno – téma Vltavy v dur</a:t>
            </a:r>
          </a:p>
          <a:p>
            <a:pPr algn="just"/>
            <a:r>
              <a:rPr lang="sk-SK" sz="2400" dirty="0" smtClean="0"/>
              <a:t>9. Vyšehrad</a:t>
            </a:r>
          </a:p>
          <a:p>
            <a:pPr algn="just"/>
            <a:r>
              <a:rPr lang="sk-SK" sz="2400" dirty="0" smtClean="0"/>
              <a:t>10. Vltava mizne v diaľke</a:t>
            </a:r>
          </a:p>
          <a:p>
            <a:pPr algn="just"/>
            <a:r>
              <a:rPr lang="sk-SK" sz="2400" dirty="0" smtClean="0"/>
              <a:t>(12 min).</a:t>
            </a:r>
          </a:p>
          <a:p>
            <a:pPr algn="just"/>
            <a:r>
              <a:rPr lang="sk-SK" sz="1400" dirty="0" smtClean="0">
                <a:hlinkClick r:id="rId2"/>
              </a:rPr>
              <a:t>https://www.youtube.com/watch?v=-p7pdqpOtmg&amp;list=RD-p7pdqpOtmg&amp;start_radio=1</a:t>
            </a:r>
            <a:endParaRPr lang="sk-SK" sz="1400" dirty="0" smtClean="0"/>
          </a:p>
          <a:p>
            <a:pPr algn="just"/>
            <a:endParaRPr lang="sk-SK" sz="1400" dirty="0"/>
          </a:p>
          <a:p>
            <a:endParaRPr lang="sk-SK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396374" y="2537826"/>
            <a:ext cx="4847052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sk-SK" sz="2800" dirty="0" smtClean="0"/>
              <a:t>Úloha – urobte k téme Vltavy do zošita ilustráciu</a:t>
            </a:r>
            <a:endParaRPr lang="sk-SK" sz="2800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533400" y="990600"/>
            <a:ext cx="8077200" cy="54102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sk-SK" sz="2400" dirty="0" smtClean="0"/>
              <a:t>RIEKA rozpráva v maľbe/kresbe</a:t>
            </a:r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  <p:sp>
        <p:nvSpPr>
          <p:cNvPr id="5" name="Obdĺžnik 4"/>
          <p:cNvSpPr/>
          <p:nvPr/>
        </p:nvSpPr>
        <p:spPr>
          <a:xfrm>
            <a:off x="1066800" y="1676400"/>
            <a:ext cx="7162800" cy="441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sk-SK" sz="3600" dirty="0" smtClean="0"/>
              <a:t>Vltava ako programová hudba</a:t>
            </a:r>
            <a:endParaRPr lang="sk-SK" dirty="0"/>
          </a:p>
        </p:txBody>
      </p:sp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152400" y="990600"/>
            <a:ext cx="8534400" cy="56388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sk-SK" sz="2400" dirty="0" smtClean="0"/>
              <a:t>Vltava je programová hudba, lebo hudbou opisuje rieku a jej príbeh od prameňa až po veľkú rieku.</a:t>
            </a:r>
          </a:p>
          <a:p>
            <a:pPr algn="just"/>
            <a:endParaRPr lang="sk-SK" sz="2400" dirty="0" smtClean="0"/>
          </a:p>
          <a:p>
            <a:pPr algn="just"/>
            <a:r>
              <a:rPr lang="sk-SK" sz="2400" b="1" dirty="0" smtClean="0"/>
              <a:t>🌊      Ako Vltava rozpráva príbeh?</a:t>
            </a:r>
          </a:p>
          <a:p>
            <a:pPr algn="just"/>
            <a:r>
              <a:rPr lang="sk-SK" sz="2400" dirty="0" err="1" smtClean="0"/>
              <a:t>Bedřich</a:t>
            </a:r>
            <a:r>
              <a:rPr lang="sk-SK" sz="2400" dirty="0" smtClean="0"/>
              <a:t> Smetana v tejto skladbe zobrazil </a:t>
            </a:r>
            <a:r>
              <a:rPr lang="sk-SK" sz="2400" b="1" dirty="0" smtClean="0"/>
              <a:t>celú cestu rieky</a:t>
            </a:r>
            <a:r>
              <a:rPr lang="sk-SK" sz="2400" dirty="0" smtClean="0"/>
              <a:t>:</a:t>
            </a:r>
          </a:p>
          <a:p>
            <a:pPr algn="just"/>
            <a:r>
              <a:rPr lang="sk-SK" sz="2400" dirty="0" smtClean="0"/>
              <a:t>💧      </a:t>
            </a:r>
            <a:r>
              <a:rPr lang="sk-SK" sz="2400" b="1" dirty="0" smtClean="0"/>
              <a:t>pramene</a:t>
            </a:r>
            <a:r>
              <a:rPr lang="sk-SK" sz="2400" dirty="0" smtClean="0"/>
              <a:t> – tiché, jemné tóny (začiatok rieky) </a:t>
            </a:r>
          </a:p>
          <a:p>
            <a:pPr algn="just"/>
            <a:r>
              <a:rPr lang="sk-SK" sz="2400" dirty="0" smtClean="0"/>
              <a:t>🌲      </a:t>
            </a:r>
            <a:r>
              <a:rPr lang="sk-SK" sz="2400" b="1" dirty="0" smtClean="0"/>
              <a:t>lesy a krajina</a:t>
            </a:r>
            <a:r>
              <a:rPr lang="sk-SK" sz="2400" dirty="0" smtClean="0"/>
              <a:t> – plynulá melódia </a:t>
            </a:r>
          </a:p>
          <a:p>
            <a:pPr algn="just"/>
            <a:r>
              <a:rPr lang="sk-SK" sz="2400" dirty="0" smtClean="0"/>
              <a:t>🎉      </a:t>
            </a:r>
            <a:r>
              <a:rPr lang="sk-SK" sz="2400" b="1" dirty="0" smtClean="0"/>
              <a:t>svadba na dedine</a:t>
            </a:r>
            <a:r>
              <a:rPr lang="sk-SK" sz="2400" dirty="0" smtClean="0"/>
              <a:t> – veselá hudba </a:t>
            </a:r>
          </a:p>
          <a:p>
            <a:pPr algn="just"/>
            <a:r>
              <a:rPr lang="sk-SK" sz="2400" dirty="0" smtClean="0"/>
              <a:t>🌙      </a:t>
            </a:r>
            <a:r>
              <a:rPr lang="sk-SK" sz="2400" b="1" dirty="0" smtClean="0"/>
              <a:t>nočná scéna</a:t>
            </a:r>
            <a:r>
              <a:rPr lang="sk-SK" sz="2400" dirty="0" smtClean="0"/>
              <a:t> – tajomná, pokojná hudba </a:t>
            </a:r>
          </a:p>
          <a:p>
            <a:pPr algn="just"/>
            <a:r>
              <a:rPr lang="sk-SK" sz="2400" dirty="0" smtClean="0"/>
              <a:t>🌊      </a:t>
            </a:r>
            <a:r>
              <a:rPr lang="sk-SK" sz="2400" b="1" dirty="0" smtClean="0"/>
              <a:t>silná rieka</a:t>
            </a:r>
            <a:r>
              <a:rPr lang="sk-SK" sz="2400" dirty="0" smtClean="0"/>
              <a:t> – mohutný zvuk orchestra </a:t>
            </a:r>
          </a:p>
          <a:p>
            <a:pPr algn="just"/>
            <a:r>
              <a:rPr lang="sk-SK" sz="2400" dirty="0" smtClean="0"/>
              <a:t>👉      Keď počúvaš, vieš si predstaviť, čo sa deje – ako keby si „videl film bez obrazu“.</a:t>
            </a:r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53A877-071E-75FC-A97D-2ACD800D3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xmlns="" id="{09FCC7C5-877A-15C9-D88B-5DF792AF0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0" y="381000"/>
            <a:ext cx="5029200" cy="563562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sk-SK" sz="3200" b="1" dirty="0" smtClean="0"/>
              <a:t>ROMANTIZMUS V ČESKU</a:t>
            </a:r>
            <a:endParaRPr lang="sk-SK" sz="3200" b="1" dirty="0"/>
          </a:p>
        </p:txBody>
      </p:sp>
      <p:sp>
        <p:nvSpPr>
          <p:cNvPr id="7" name="Zástupný symbol obsahu 6">
            <a:extLst>
              <a:ext uri="{FF2B5EF4-FFF2-40B4-BE49-F238E27FC236}">
                <a16:creationId xmlns:a16="http://schemas.microsoft.com/office/drawing/2014/main" xmlns="" id="{4140F8DD-F1DA-1CF4-FCE1-DC6BED5D0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32766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sz="3600" b="1" dirty="0" err="1" smtClean="0"/>
              <a:t>Bedřich</a:t>
            </a:r>
            <a:r>
              <a:rPr lang="sk-SK" sz="3600" b="1" dirty="0" smtClean="0"/>
              <a:t> Smetana</a:t>
            </a:r>
            <a:endParaRPr lang="sk-SK" sz="6000" b="1" dirty="0" smtClean="0"/>
          </a:p>
          <a:p>
            <a:pPr marL="0" indent="0" algn="just">
              <a:buNone/>
            </a:pPr>
            <a:r>
              <a:rPr lang="sk-SK" sz="3600" dirty="0" smtClean="0"/>
              <a:t>Český skladateľ, tvorca národnej hudby,</a:t>
            </a:r>
          </a:p>
          <a:p>
            <a:pPr marL="93663" indent="-93663" algn="just"/>
            <a:r>
              <a:rPr lang="sk-SK" sz="3600" dirty="0" smtClean="0"/>
              <a:t>Najznámejšia opera: Predaná nevesta</a:t>
            </a:r>
          </a:p>
          <a:p>
            <a:pPr marL="93663" indent="-93663" algn="just"/>
            <a:r>
              <a:rPr lang="sk-SK" sz="3600" dirty="0" smtClean="0"/>
              <a:t>Programová symfonická báseň – MOJA VLASŤ / z nej známa téma Vltavy</a:t>
            </a:r>
            <a:endParaRPr lang="sk-SK" sz="2400" dirty="0" smtClean="0"/>
          </a:p>
          <a:p>
            <a:pPr marL="0" indent="0" algn="just">
              <a:buNone/>
            </a:pPr>
            <a:endParaRPr lang="sk-SK" sz="2700" dirty="0" smtClean="0"/>
          </a:p>
          <a:p>
            <a:pPr marL="0" indent="0" algn="just">
              <a:buNone/>
            </a:pPr>
            <a:endParaRPr lang="sk-SK" sz="27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b="1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marL="0" indent="0" algn="just">
              <a:buNone/>
            </a:pPr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pPr algn="just"/>
            <a:endParaRPr lang="sk-SK" sz="2400" dirty="0"/>
          </a:p>
          <a:p>
            <a:endParaRPr lang="sk-SK" sz="2400" dirty="0"/>
          </a:p>
        </p:txBody>
      </p:sp>
      <p:sp>
        <p:nvSpPr>
          <p:cNvPr id="4" name="Ovál 3"/>
          <p:cNvSpPr/>
          <p:nvPr/>
        </p:nvSpPr>
        <p:spPr>
          <a:xfrm>
            <a:off x="838200" y="228600"/>
            <a:ext cx="1828800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/>
              <a:t>DO ZOŠITA</a:t>
            </a:r>
          </a:p>
        </p:txBody>
      </p:sp>
    </p:spTree>
    <p:extLst>
      <p:ext uri="{BB962C8B-B14F-4D97-AF65-F5344CB8AC3E}">
        <p14:creationId xmlns:p14="http://schemas.microsoft.com/office/powerpoint/2010/main" xmlns="" val="174117592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sahu 6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1066800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85000" lnSpcReduction="20000"/>
          </a:bodyPr>
          <a:lstStyle/>
          <a:p>
            <a:pPr marL="93663" indent="-93663" algn="ctr"/>
            <a:r>
              <a:rPr lang="sk-SK" sz="2800" dirty="0" err="1" smtClean="0"/>
              <a:t>Prodaná</a:t>
            </a:r>
            <a:r>
              <a:rPr lang="sk-SK" sz="2800" dirty="0" smtClean="0"/>
              <a:t> </a:t>
            </a:r>
            <a:r>
              <a:rPr lang="sk-SK" sz="2800" dirty="0" err="1" smtClean="0"/>
              <a:t>nevěsta</a:t>
            </a:r>
            <a:r>
              <a:rPr lang="sk-SK" sz="2800" dirty="0" smtClean="0"/>
              <a:t> na </a:t>
            </a:r>
            <a:r>
              <a:rPr lang="sk-SK" sz="2800" dirty="0" err="1" smtClean="0"/>
              <a:t>youtube</a:t>
            </a:r>
            <a:r>
              <a:rPr lang="sk-SK" sz="2800" dirty="0" smtClean="0"/>
              <a:t>:</a:t>
            </a:r>
          </a:p>
          <a:p>
            <a:pPr marL="93663" indent="-93663" algn="ctr"/>
            <a:r>
              <a:rPr lang="sk-SK" sz="2800" dirty="0" smtClean="0">
                <a:hlinkClick r:id="rId2"/>
              </a:rPr>
              <a:t>https://www.youtube.com/watch?v=jKM0oPqbcxA&amp;list=RDjKM0oPqbcxA&amp;start_radio=1</a:t>
            </a:r>
            <a:endParaRPr lang="sk-SK" sz="2800" dirty="0" smtClean="0"/>
          </a:p>
          <a:p>
            <a:pPr marL="93663" indent="-93663" algn="ctr"/>
            <a:endParaRPr lang="sk-SK" sz="2800" dirty="0"/>
          </a:p>
          <a:p>
            <a:pPr algn="ctr"/>
            <a:endParaRPr lang="sk-SK" sz="2800" dirty="0"/>
          </a:p>
          <a:p>
            <a:pPr algn="ctr"/>
            <a:endParaRPr lang="sk-SK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endParaRPr lang="sk-SK" sz="2800" dirty="0"/>
          </a:p>
          <a:p>
            <a:pPr marL="0" indent="0" algn="ctr"/>
            <a:endParaRPr lang="sk-SK" sz="2600" b="1" i="1" dirty="0">
              <a:solidFill>
                <a:srgbClr val="A45A6F"/>
              </a:solidFill>
            </a:endParaRPr>
          </a:p>
        </p:txBody>
      </p:sp>
      <p:sp>
        <p:nvSpPr>
          <p:cNvPr id="4" name="Zástupný symbol obsahu 6">
            <a:extLst>
              <a:ext uri="{FF2B5EF4-FFF2-40B4-BE49-F238E27FC236}">
                <a16:creationId xmlns:a16="http://schemas.microsoft.com/office/drawing/2014/main" xmlns="" id="{4140F8DD-F1DA-1CF4-FCE1-DC6BED5D0791}"/>
              </a:ext>
            </a:extLst>
          </p:cNvPr>
          <p:cNvSpPr txBox="1">
            <a:spLocks/>
          </p:cNvSpPr>
          <p:nvPr/>
        </p:nvSpPr>
        <p:spPr>
          <a:xfrm>
            <a:off x="381000" y="2209800"/>
            <a:ext cx="8305800" cy="32766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Prodaná</a:t>
            </a:r>
            <a:r>
              <a:rPr kumimoji="0" lang="sk-SK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sk-SK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nevěsta</a:t>
            </a:r>
            <a:r>
              <a:rPr kumimoji="0" lang="sk-SK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sk-SK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premiéra 1866 v Prahe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k-SK" sz="3600" dirty="0" smtClean="0"/>
              <a:t>V New Yorku v roku 1909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sk-SK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</a:t>
            </a:r>
            <a:r>
              <a:rPr kumimoji="0" lang="sk-SK" sz="36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 New Yorku v r.1941 v anglickom preklade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sk-SK" sz="3600" baseline="0" dirty="0" smtClean="0"/>
              <a:t>Svetovo</a:t>
            </a:r>
            <a:r>
              <a:rPr lang="sk-SK" sz="3600" dirty="0" smtClean="0"/>
              <a:t> známa a dodnes hrávaná</a:t>
            </a:r>
            <a:endParaRPr kumimoji="0" lang="sk-SK" sz="24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304800"/>
            <a:ext cx="6324600" cy="62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3827</TotalTime>
  <Words>333</Words>
  <Application>Microsoft Office PowerPoint</Application>
  <PresentationFormat>Prezentácia na obrazovke (4:3)</PresentationFormat>
  <Paragraphs>80</Paragraphs>
  <Slides>10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Motív Office</vt:lpstr>
      <vt:lpstr>Bedřich Smetana PROGRAMOVÁ HUDBA – VLTAVA Relaxačno-percepčné činnosti </vt:lpstr>
      <vt:lpstr>Portréty: Bedřich Smetana ( 1824-1884)</vt:lpstr>
      <vt:lpstr>Bedřich Smetana</vt:lpstr>
      <vt:lpstr>????? rozpráva v básni....</vt:lpstr>
      <vt:lpstr>????? rozpráva v programovej hudbe</vt:lpstr>
      <vt:lpstr>Úloha – urobte k téme Vltavy do zošita ilustráciu</vt:lpstr>
      <vt:lpstr>Vltava ako programová hudba</vt:lpstr>
      <vt:lpstr>ROMANTIZMUS V ČESKU</vt:lpstr>
      <vt:lpstr>Snímka 9</vt:lpstr>
      <vt:lpstr>Snímka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Veronika Savková</dc:creator>
  <cp:lastModifiedBy>Veronika Savková</cp:lastModifiedBy>
  <cp:revision>200</cp:revision>
  <dcterms:created xsi:type="dcterms:W3CDTF">2025-02-22T18:02:43Z</dcterms:created>
  <dcterms:modified xsi:type="dcterms:W3CDTF">2026-03-29T17:48:25Z</dcterms:modified>
</cp:coreProperties>
</file>