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78" r:id="rId4"/>
    <p:sldId id="272" r:id="rId5"/>
    <p:sldId id="279" r:id="rId6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redný štýl 2 - zvýrazneni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664" y="-2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7. 2. 2026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7. 2. 2026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7. 2. 2026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7. 2. 2026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7. 2. 2026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7. 2. 2026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7. 2. 2026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7. 2. 2026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7. 2. 2026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7. 2. 2026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7. 2. 2026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12B65-9A1B-42FF-8DDA-365A2B0950AF}" type="datetimeFigureOut">
              <a:rPr lang="sk-SK" smtClean="0"/>
              <a:pPr/>
              <a:t>7. 2. 2026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youtube.com/watch?v=qti8j5xKqSQ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Nadpis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sk-SK" dirty="0" smtClean="0">
                <a:solidFill>
                  <a:schemeClr val="bg1"/>
                </a:solidFill>
              </a:rPr>
              <a:t>Video </a:t>
            </a:r>
            <a:r>
              <a:rPr lang="sk-SK" sz="2700" dirty="0" smtClean="0">
                <a:solidFill>
                  <a:schemeClr val="bg1"/>
                </a:solidFill>
                <a:hlinkClick r:id="rId2"/>
              </a:rPr>
              <a:t>https://</a:t>
            </a:r>
            <a:r>
              <a:rPr lang="sk-SK" sz="2700" dirty="0" smtClean="0">
                <a:solidFill>
                  <a:schemeClr val="bg1"/>
                </a:solidFill>
                <a:hlinkClick r:id="rId2"/>
              </a:rPr>
              <a:t>www.youtube.com/watch?v=qti8j5xKqSQ</a:t>
            </a:r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524000"/>
            <a:ext cx="8103797" cy="454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533400"/>
            <a:ext cx="8434377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685800"/>
            <a:ext cx="8334707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676400"/>
            <a:ext cx="8783638" cy="3496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</TotalTime>
  <Words>4</Words>
  <Application>Microsoft Office PowerPoint</Application>
  <PresentationFormat>Prezentácia na obrazovke (4:3)</PresentationFormat>
  <Paragraphs>1</Paragraphs>
  <Slides>5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5</vt:i4>
      </vt:variant>
    </vt:vector>
  </HeadingPairs>
  <TitlesOfParts>
    <vt:vector size="6" baseType="lpstr">
      <vt:lpstr>Motív Office</vt:lpstr>
      <vt:lpstr>Snímka 1</vt:lpstr>
      <vt:lpstr>Video https://www.youtube.com/watch?v=qti8j5xKqSQ</vt:lpstr>
      <vt:lpstr>Snímka 3</vt:lpstr>
      <vt:lpstr>Snímka 4</vt:lpstr>
      <vt:lpstr>Snímka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Veronika Savková</dc:creator>
  <cp:lastModifiedBy>Veronika Savková</cp:lastModifiedBy>
  <cp:revision>50</cp:revision>
  <dcterms:created xsi:type="dcterms:W3CDTF">2025-02-22T18:02:43Z</dcterms:created>
  <dcterms:modified xsi:type="dcterms:W3CDTF">2026-02-07T10:13:24Z</dcterms:modified>
</cp:coreProperties>
</file>