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3" r:id="rId14"/>
    <p:sldId id="278" r:id="rId15"/>
    <p:sldId id="276" r:id="rId16"/>
    <p:sldId id="277" r:id="rId17"/>
    <p:sldId id="269" r:id="rId1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tHra9tFIS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k8XPNoV54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LQVEN2kZQ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G94imXdANc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hsIOsZMAEo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0MK7qz13bU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bTpp8PQSo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p6z3s1Gig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oaIzaUfP0Y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D0ZQPqeJkk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4kWpi2HnP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4JX0Sql3P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AYhNHhxN0A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bVOuOnO6mY&amp;list=PL27E4F3D865056D8D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2TyVQGoCYo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FILMOVÁ HUDBA</a:t>
            </a:r>
            <a:br>
              <a:rPr lang="sk-SK" dirty="0" smtClean="0"/>
            </a:br>
            <a:r>
              <a:rPr lang="sk-SK" dirty="0" smtClean="0"/>
              <a:t>Zvukové ukážky </a:t>
            </a:r>
            <a:r>
              <a:rPr lang="sk-SK" smtClean="0"/>
              <a:t>k pracovnému listu.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 descr="musicvideo-banner_orig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2057400"/>
            <a:ext cx="731520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https://www.youtube.com/watch?v=wtHra9tFISY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err="1" smtClean="0"/>
              <a:t>Themen</a:t>
            </a:r>
            <a:r>
              <a:rPr lang="sk-SK" dirty="0" smtClean="0"/>
              <a:t> Hedviga</a:t>
            </a:r>
          </a:p>
          <a:p>
            <a:r>
              <a:rPr lang="sk-SK" dirty="0" err="1" smtClean="0"/>
              <a:t>John</a:t>
            </a:r>
            <a:r>
              <a:rPr lang="sk-SK" dirty="0" smtClean="0"/>
              <a:t> </a:t>
            </a:r>
            <a:r>
              <a:rPr lang="sk-SK" dirty="0" err="1" smtClean="0"/>
              <a:t>Williams</a:t>
            </a:r>
            <a:endParaRPr lang="sk-S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2.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https://www.youtube.com/watch?v=Wk8XPNoV548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Motív lásky</a:t>
            </a:r>
          </a:p>
          <a:p>
            <a:r>
              <a:rPr lang="sk-SK" dirty="0" err="1" smtClean="0"/>
              <a:t>Petr</a:t>
            </a:r>
            <a:r>
              <a:rPr lang="sk-SK" dirty="0" smtClean="0"/>
              <a:t> </a:t>
            </a:r>
            <a:r>
              <a:rPr lang="sk-SK" dirty="0" err="1" smtClean="0"/>
              <a:t>Hapka</a:t>
            </a:r>
            <a:endParaRPr lang="sk-S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3.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https://www.youtube.com/watch?v=4LQVEN2kZQA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Simpons</a:t>
            </a:r>
            <a:endParaRPr lang="sk-SK" dirty="0" smtClean="0"/>
          </a:p>
          <a:p>
            <a:r>
              <a:rPr lang="sk-SK" dirty="0" err="1" smtClean="0"/>
              <a:t>Danny</a:t>
            </a:r>
            <a:r>
              <a:rPr lang="sk-SK" dirty="0" smtClean="0"/>
              <a:t> </a:t>
            </a:r>
            <a:r>
              <a:rPr lang="sk-SK" dirty="0" err="1" smtClean="0"/>
              <a:t>Elfman</a:t>
            </a: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4.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https://www.youtube.com/watch?v=2G94imXdANc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Téma </a:t>
            </a:r>
            <a:r>
              <a:rPr lang="sk-SK" dirty="0" err="1" smtClean="0"/>
              <a:t>James</a:t>
            </a:r>
            <a:r>
              <a:rPr lang="sk-SK" dirty="0" smtClean="0"/>
              <a:t> </a:t>
            </a:r>
            <a:r>
              <a:rPr lang="sk-SK" dirty="0" err="1" smtClean="0"/>
              <a:t>Bond</a:t>
            </a:r>
            <a:endParaRPr lang="sk-SK" dirty="0" smtClean="0"/>
          </a:p>
          <a:p>
            <a:r>
              <a:rPr lang="sk-SK" dirty="0" err="1" smtClean="0"/>
              <a:t>Monty</a:t>
            </a:r>
            <a:r>
              <a:rPr lang="sk-SK" dirty="0" smtClean="0"/>
              <a:t> </a:t>
            </a:r>
            <a:r>
              <a:rPr lang="sk-SK" dirty="0" err="1" smtClean="0"/>
              <a:t>Norman</a:t>
            </a: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5.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https://www.youtube.com/watch?v=khsIOsZMAEo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Piráti z Karibiku</a:t>
            </a:r>
          </a:p>
          <a:p>
            <a:r>
              <a:rPr lang="sk-SK" dirty="0" err="1" smtClean="0"/>
              <a:t>Hans</a:t>
            </a:r>
            <a:r>
              <a:rPr lang="sk-SK" dirty="0" smtClean="0"/>
              <a:t> </a:t>
            </a:r>
            <a:r>
              <a:rPr lang="sk-SK" dirty="0" err="1" smtClean="0"/>
              <a:t>Zimmer</a:t>
            </a: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6.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https://www.youtube.com/watch?v=L0MK7qz13bU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err="1" smtClean="0"/>
              <a:t>Frozen</a:t>
            </a:r>
            <a:r>
              <a:rPr lang="sk-SK" dirty="0" smtClean="0"/>
              <a:t> (Ľadové kráľovstvo)</a:t>
            </a:r>
          </a:p>
          <a:p>
            <a:r>
              <a:rPr lang="sk-SK" dirty="0" err="1" smtClean="0"/>
              <a:t>Robert</a:t>
            </a:r>
            <a:r>
              <a:rPr lang="sk-SK" dirty="0" smtClean="0"/>
              <a:t> </a:t>
            </a:r>
            <a:r>
              <a:rPr lang="sk-SK" dirty="0" err="1" smtClean="0"/>
              <a:t>Lopez</a:t>
            </a:r>
            <a:r>
              <a:rPr lang="sk-SK" dirty="0" smtClean="0"/>
              <a:t> and </a:t>
            </a:r>
            <a:r>
              <a:rPr lang="sk-SK" dirty="0" err="1" smtClean="0"/>
              <a:t>Kristen</a:t>
            </a:r>
            <a:r>
              <a:rPr lang="sk-SK" dirty="0" smtClean="0"/>
              <a:t> </a:t>
            </a:r>
            <a:r>
              <a:rPr lang="sk-SK" dirty="0" err="1" smtClean="0"/>
              <a:t>Anderson-Lopez</a:t>
            </a:r>
            <a:endParaRPr lang="sk-S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7.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https://www.youtube.com/watch?v=-bTpp8PQSog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err="1" smtClean="0"/>
              <a:t>Themen</a:t>
            </a:r>
            <a:r>
              <a:rPr lang="sk-SK" dirty="0" smtClean="0"/>
              <a:t> Indiana </a:t>
            </a:r>
            <a:r>
              <a:rPr lang="sk-SK" dirty="0" err="1" smtClean="0"/>
              <a:t>Jones</a:t>
            </a:r>
            <a:endParaRPr lang="sk-SK" dirty="0" smtClean="0"/>
          </a:p>
          <a:p>
            <a:r>
              <a:rPr lang="sk-SK" dirty="0" err="1" smtClean="0"/>
              <a:t>John</a:t>
            </a:r>
            <a:r>
              <a:rPr lang="sk-SK" dirty="0" smtClean="0"/>
              <a:t> </a:t>
            </a:r>
            <a:r>
              <a:rPr lang="sk-SK" dirty="0" err="1" smtClean="0"/>
              <a:t>Williams</a:t>
            </a:r>
            <a:endParaRPr lang="sk-SK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8.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https://www.youtube.com/watch?v=lp6z3s1Gig0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err="1" smtClean="0"/>
              <a:t>Themen</a:t>
            </a:r>
            <a:r>
              <a:rPr lang="sk-SK" dirty="0" smtClean="0"/>
              <a:t> </a:t>
            </a:r>
            <a:r>
              <a:rPr lang="sk-SK" dirty="0" err="1" smtClean="0"/>
              <a:t>Pink</a:t>
            </a:r>
            <a:r>
              <a:rPr lang="sk-SK" dirty="0" smtClean="0"/>
              <a:t> </a:t>
            </a:r>
            <a:r>
              <a:rPr lang="sk-SK" dirty="0" err="1" smtClean="0"/>
              <a:t>Panther</a:t>
            </a:r>
            <a:endParaRPr lang="sk-SK" dirty="0" smtClean="0"/>
          </a:p>
          <a:p>
            <a:r>
              <a:rPr lang="sk-SK" dirty="0" smtClean="0"/>
              <a:t>Henry </a:t>
            </a:r>
            <a:r>
              <a:rPr lang="sk-SK" dirty="0" err="1" smtClean="0"/>
              <a:t>Mancini</a:t>
            </a:r>
            <a:endParaRPr lang="sk-SK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9.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https://www.youtube.com/watch?v=moaIzaUfP0Y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err="1" smtClean="0"/>
              <a:t>Themen</a:t>
            </a:r>
            <a:r>
              <a:rPr lang="sk-SK" dirty="0" smtClean="0"/>
              <a:t> </a:t>
            </a:r>
            <a:r>
              <a:rPr lang="sk-SK" dirty="0" err="1" smtClean="0"/>
              <a:t>Titanic</a:t>
            </a:r>
            <a:r>
              <a:rPr lang="sk-SK" dirty="0" smtClean="0"/>
              <a:t> - Rose</a:t>
            </a:r>
          </a:p>
          <a:p>
            <a:r>
              <a:rPr lang="sk-SK" dirty="0" err="1" smtClean="0"/>
              <a:t>James</a:t>
            </a:r>
            <a:r>
              <a:rPr lang="sk-SK" dirty="0" smtClean="0"/>
              <a:t> </a:t>
            </a:r>
            <a:r>
              <a:rPr lang="sk-SK" dirty="0" err="1" smtClean="0"/>
              <a:t>Horner</a:t>
            </a:r>
            <a:endParaRPr lang="sk-S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10.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https://www.youtube.com/watch?v=_D0ZQPqeJkk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err="1" smtClean="0"/>
              <a:t>Star</a:t>
            </a:r>
            <a:r>
              <a:rPr lang="sk-SK" dirty="0" smtClean="0"/>
              <a:t> </a:t>
            </a:r>
            <a:r>
              <a:rPr lang="sk-SK" dirty="0" err="1" smtClean="0"/>
              <a:t>Wars</a:t>
            </a:r>
            <a:endParaRPr lang="sk-SK" dirty="0" smtClean="0"/>
          </a:p>
          <a:p>
            <a:r>
              <a:rPr lang="sk-SK" dirty="0" err="1" smtClean="0"/>
              <a:t>John</a:t>
            </a:r>
            <a:r>
              <a:rPr lang="sk-SK" dirty="0" smtClean="0"/>
              <a:t> </a:t>
            </a:r>
            <a:r>
              <a:rPr lang="sk-SK" dirty="0" err="1" smtClean="0"/>
              <a:t>Williams</a:t>
            </a:r>
            <a:endParaRPr lang="sk-SK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11.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https://www.youtube.com/watch?v=V4kWpi2HnPU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Policajt z </a:t>
            </a:r>
            <a:r>
              <a:rPr lang="sk-SK" dirty="0" err="1" smtClean="0"/>
              <a:t>Beverly</a:t>
            </a:r>
            <a:r>
              <a:rPr lang="sk-SK" dirty="0" smtClean="0"/>
              <a:t> </a:t>
            </a:r>
            <a:r>
              <a:rPr lang="sk-SK" dirty="0" err="1" smtClean="0"/>
              <a:t>Hills</a:t>
            </a:r>
            <a:endParaRPr lang="sk-SK" dirty="0" smtClean="0"/>
          </a:p>
          <a:p>
            <a:r>
              <a:rPr lang="sk-SK" dirty="0" err="1" smtClean="0"/>
              <a:t>Harold</a:t>
            </a:r>
            <a:r>
              <a:rPr lang="sk-SK" dirty="0" smtClean="0"/>
              <a:t> </a:t>
            </a:r>
            <a:r>
              <a:rPr lang="sk-SK" dirty="0" err="1" smtClean="0"/>
              <a:t>Faltermeyer</a:t>
            </a:r>
            <a:endParaRPr lang="sk-SK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12.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https://www.youtube.com/watch?v=d4JX0Sql3P0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Fontána pre Zuzanu</a:t>
            </a:r>
          </a:p>
          <a:p>
            <a:r>
              <a:rPr lang="sk-SK" dirty="0" smtClean="0"/>
              <a:t>Jožo Ráž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13.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u="sng" dirty="0" smtClean="0">
                <a:hlinkClick r:id="rId2"/>
              </a:rPr>
              <a:t>https://www.youtube.com/watch?v=XAYhNHhxN0A</a:t>
            </a:r>
            <a:r>
              <a:rPr lang="sk-SK" dirty="0" smtClean="0"/>
              <a:t> </a:t>
            </a:r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err="1" smtClean="0"/>
              <a:t>Mision</a:t>
            </a:r>
            <a:r>
              <a:rPr lang="sk-SK" dirty="0" smtClean="0"/>
              <a:t> </a:t>
            </a:r>
            <a:r>
              <a:rPr lang="sk-SK" dirty="0" err="1" smtClean="0"/>
              <a:t>Impossible</a:t>
            </a:r>
            <a:r>
              <a:rPr lang="sk-SK" dirty="0" smtClean="0"/>
              <a:t> - Adam </a:t>
            </a:r>
            <a:r>
              <a:rPr lang="sk-SK" dirty="0" err="1" smtClean="0"/>
              <a:t>Clayton</a:t>
            </a:r>
            <a:r>
              <a:rPr lang="sk-SK" dirty="0" smtClean="0"/>
              <a:t> a </a:t>
            </a:r>
            <a:r>
              <a:rPr lang="sk-SK" dirty="0" err="1" smtClean="0"/>
              <a:t>Larry</a:t>
            </a:r>
            <a:r>
              <a:rPr lang="sk-SK" dirty="0" smtClean="0"/>
              <a:t> </a:t>
            </a:r>
            <a:r>
              <a:rPr lang="sk-SK" dirty="0" err="1" smtClean="0"/>
              <a:t>Mullen</a:t>
            </a:r>
            <a:r>
              <a:rPr lang="sk-SK" dirty="0" smtClean="0"/>
              <a:t> 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14.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https://www.youtube.com/watch?v=_bVOuOnO6mY&amp;list=PL27E4F3D865056D8D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Sám doma</a:t>
            </a:r>
          </a:p>
          <a:p>
            <a:r>
              <a:rPr lang="sk-SK" dirty="0" err="1" smtClean="0"/>
              <a:t>John</a:t>
            </a:r>
            <a:r>
              <a:rPr lang="sk-SK" dirty="0" smtClean="0"/>
              <a:t> </a:t>
            </a:r>
            <a:r>
              <a:rPr lang="sk-SK" dirty="0" err="1" smtClean="0"/>
              <a:t>Williams</a:t>
            </a: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15.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>
                <a:hlinkClick r:id="rId2"/>
              </a:rPr>
              <a:t>https://www.youtube.com/watch?v=s2TyVQGoCYo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Priatelia</a:t>
            </a:r>
          </a:p>
          <a:p>
            <a:r>
              <a:rPr lang="sk-SK" dirty="0" err="1" smtClean="0"/>
              <a:t>The</a:t>
            </a:r>
            <a:r>
              <a:rPr lang="sk-SK" dirty="0" smtClean="0"/>
              <a:t> </a:t>
            </a:r>
            <a:r>
              <a:rPr lang="sk-SK" dirty="0" err="1" smtClean="0"/>
              <a:t>Rembrandts</a:t>
            </a:r>
            <a:r>
              <a:rPr lang="sk-SK" dirty="0" smtClean="0"/>
              <a:t> - </a:t>
            </a:r>
            <a:r>
              <a:rPr lang="en-US" dirty="0" smtClean="0"/>
              <a:t>"I'll Be There for You"</a:t>
            </a:r>
            <a:endParaRPr lang="sk-SK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169</Words>
  <Application>Microsoft Office PowerPoint</Application>
  <PresentationFormat>Prezentácia na obrazovke (4:3)</PresentationFormat>
  <Paragraphs>90</Paragraphs>
  <Slides>17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18" baseType="lpstr">
      <vt:lpstr>Motív Office</vt:lpstr>
      <vt:lpstr>FILMOVÁ HUDBA Zvukové ukážky k pracovnému listu.</vt:lpstr>
      <vt:lpstr>1.</vt:lpstr>
      <vt:lpstr>2.</vt:lpstr>
      <vt:lpstr>3.</vt:lpstr>
      <vt:lpstr>4. </vt:lpstr>
      <vt:lpstr>5. </vt:lpstr>
      <vt:lpstr>6. </vt:lpstr>
      <vt:lpstr>7. </vt:lpstr>
      <vt:lpstr>8. </vt:lpstr>
      <vt:lpstr>9. </vt:lpstr>
      <vt:lpstr>10. </vt:lpstr>
      <vt:lpstr>11. </vt:lpstr>
      <vt:lpstr>12. </vt:lpstr>
      <vt:lpstr>13.</vt:lpstr>
      <vt:lpstr>14.</vt:lpstr>
      <vt:lpstr>15.</vt:lpstr>
      <vt:lpstr>Snímka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Veronika Savková</dc:creator>
  <cp:lastModifiedBy>Veronika Savková</cp:lastModifiedBy>
  <cp:revision>18</cp:revision>
  <dcterms:created xsi:type="dcterms:W3CDTF">2024-05-13T15:34:32Z</dcterms:created>
  <dcterms:modified xsi:type="dcterms:W3CDTF">2026-08-03T19:33:36Z</dcterms:modified>
</cp:coreProperties>
</file>